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92" r:id="rId4"/>
    <p:sldId id="277" r:id="rId5"/>
    <p:sldId id="278" r:id="rId6"/>
    <p:sldId id="279" r:id="rId7"/>
    <p:sldId id="300" r:id="rId8"/>
    <p:sldId id="280" r:id="rId9"/>
    <p:sldId id="288" r:id="rId10"/>
    <p:sldId id="284" r:id="rId11"/>
    <p:sldId id="287" r:id="rId12"/>
    <p:sldId id="293" r:id="rId13"/>
    <p:sldId id="285" r:id="rId14"/>
    <p:sldId id="294" r:id="rId15"/>
    <p:sldId id="295" r:id="rId16"/>
    <p:sldId id="296" r:id="rId17"/>
    <p:sldId id="298" r:id="rId18"/>
    <p:sldId id="299" r:id="rId19"/>
    <p:sldId id="301" r:id="rId20"/>
    <p:sldId id="286" r:id="rId21"/>
    <p:sldId id="291" r:id="rId22"/>
    <p:sldId id="29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F94C"/>
    <a:srgbClr val="FF7500"/>
    <a:srgbClr val="892C00"/>
    <a:srgbClr val="E88B5F"/>
    <a:srgbClr val="FE1EF0"/>
    <a:srgbClr val="0025FF"/>
    <a:srgbClr val="6177F9"/>
    <a:srgbClr val="8E0FF8"/>
    <a:srgbClr val="E8D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각 게임 별 정복까지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정복까지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46D-4995-8ACF-41AB032F4C11}"/>
                </c:ext>
              </c:extLst>
            </c:dLbl>
            <c:dLbl>
              <c:idx val="1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46D-4995-8ACF-41AB032F4C11}"/>
                </c:ext>
              </c:extLst>
            </c:dLbl>
            <c:dLbl>
              <c:idx val="2"/>
              <c:layout>
                <c:manualLayout>
                  <c:x val="0"/>
                  <c:y val="0.185810403486017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46D-4995-8ACF-41AB032F4C11}"/>
                </c:ext>
              </c:extLst>
            </c:dLbl>
            <c:dLbl>
              <c:idx val="3"/>
              <c:layout>
                <c:manualLayout>
                  <c:x val="0"/>
                  <c:y val="0.17548760329235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6D-4995-8ACF-41AB032F4C11}"/>
                </c:ext>
              </c:extLst>
            </c:dLbl>
            <c:dLbl>
              <c:idx val="4"/>
              <c:layout>
                <c:manualLayout>
                  <c:x val="-8.337359494462621E-17"/>
                  <c:y val="0.13075546911979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46D-4995-8ACF-41AB032F4C11}"/>
                </c:ext>
              </c:extLst>
            </c:dLbl>
            <c:dLbl>
              <c:idx val="5"/>
              <c:layout>
                <c:manualLayout>
                  <c:x val="0"/>
                  <c:y val="0.196133203679685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51.5</c:v>
                </c:pt>
                <c:pt idx="1">
                  <c:v>51</c:v>
                </c:pt>
                <c:pt idx="2">
                  <c:v>132</c:v>
                </c:pt>
                <c:pt idx="3">
                  <c:v>103</c:v>
                </c:pt>
                <c:pt idx="4">
                  <c:v>71.5</c:v>
                </c:pt>
                <c:pt idx="5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D-4995-8ACF-41AB032F4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Got of War: Ragnarok</c:v>
                </c:pt>
                <c:pt idx="1">
                  <c:v>Got of War(2018)</c:v>
                </c:pt>
                <c:pt idx="2">
                  <c:v>Elden Ring</c:v>
                </c:pt>
                <c:pt idx="3">
                  <c:v>Cyberpunk 2077</c:v>
                </c:pt>
                <c:pt idx="4">
                  <c:v>Pokemon Scarlet and Violet</c:v>
                </c:pt>
                <c:pt idx="5">
                  <c:v>The Witcher 3: Wild Hunt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97</c:v>
                </c:pt>
                <c:pt idx="1">
                  <c:v>97</c:v>
                </c:pt>
                <c:pt idx="2">
                  <c:v>97</c:v>
                </c:pt>
                <c:pt idx="3">
                  <c:v>97</c:v>
                </c:pt>
                <c:pt idx="4">
                  <c:v>97</c:v>
                </c:pt>
                <c:pt idx="5">
                  <c:v>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D-4995-8ACF-41AB032F4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</a:rPr>
              <a:t>게임 한 판에 걸리는 시간</a:t>
            </a:r>
            <a:endParaRPr lang="ko-KR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779959823329298E-2"/>
          <c:y val="0.20460601267790474"/>
          <c:w val="0.89892092894594977"/>
          <c:h val="0.53789806258043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 판에 걸리는 시간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0"/>
                  <c:y val="0.106668935334565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39-4057-B7C0-D9025BECA46A}"/>
                </c:ext>
              </c:extLst>
            </c:dLbl>
            <c:dLbl>
              <c:idx val="1"/>
              <c:layout>
                <c:manualLayout>
                  <c:x val="0"/>
                  <c:y val="0.126996370721835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39-4057-B7C0-D9025BECA46A}"/>
                </c:ext>
              </c:extLst>
            </c:dLbl>
            <c:dLbl>
              <c:idx val="2"/>
              <c:layout>
                <c:manualLayout>
                  <c:x val="0"/>
                  <c:y val="0.10932176579911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39-4057-B7C0-D9025BECA46A}"/>
                </c:ext>
              </c:extLst>
            </c:dLbl>
            <c:dLbl>
              <c:idx val="3"/>
              <c:layout>
                <c:manualLayout>
                  <c:x val="-8.6207725370437879E-17"/>
                  <c:y val="0.129967464139206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39-4057-B7C0-D9025BECA46A}"/>
                </c:ext>
              </c:extLst>
            </c:dLbl>
            <c:dLbl>
              <c:idx val="4"/>
              <c:layout>
                <c:manualLayout>
                  <c:x val="0"/>
                  <c:y val="0.143359237177192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39-4057-B7C0-D9025BECA46A}"/>
                </c:ext>
              </c:extLst>
            </c:dLbl>
            <c:dLbl>
              <c:idx val="5"/>
              <c:layout>
                <c:manualLayout>
                  <c:x val="0"/>
                  <c:y val="0.13600748142451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39-4057-B7C0-D9025BECA4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10</c:v>
                </c:pt>
                <c:pt idx="2">
                  <c:v>30</c:v>
                </c:pt>
                <c:pt idx="3">
                  <c:v>10</c:v>
                </c:pt>
                <c:pt idx="4">
                  <c:v>20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74089343"/>
        <c:axId val="137409059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139-4057-B7C0-D9025BECA4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평균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League Of Legends</c:v>
                </c:pt>
                <c:pt idx="1">
                  <c:v>Overwatch</c:v>
                </c:pt>
                <c:pt idx="2">
                  <c:v>Battlegrounds</c:v>
                </c:pt>
                <c:pt idx="3">
                  <c:v>HearthStone</c:v>
                </c:pt>
                <c:pt idx="4">
                  <c:v>Apex Legends</c:v>
                </c:pt>
                <c:pt idx="5">
                  <c:v>Fall Guys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19.166666666666668</c:v>
                </c:pt>
                <c:pt idx="1">
                  <c:v>19.166666666666668</c:v>
                </c:pt>
                <c:pt idx="2">
                  <c:v>19.166666666666668</c:v>
                </c:pt>
                <c:pt idx="3">
                  <c:v>19.166666666666668</c:v>
                </c:pt>
                <c:pt idx="4">
                  <c:v>19.166666666666668</c:v>
                </c:pt>
                <c:pt idx="5">
                  <c:v>19.166666666666668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139-4057-B7C0-D9025BECA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4089343"/>
        <c:axId val="1374090591"/>
      </c:lineChart>
      <c:catAx>
        <c:axId val="13740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 w="952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90591"/>
        <c:crosses val="autoZero"/>
        <c:auto val="1"/>
        <c:lblAlgn val="ctr"/>
        <c:lblOffset val="100"/>
        <c:noMultiLvlLbl val="0"/>
      </c:catAx>
      <c:valAx>
        <c:axId val="13740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40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9EFDEF-AFE6-338A-60C2-0B854936F2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23FA37-15F8-7271-2C99-B551E0AEF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CCF04-4723-4D11-9F2A-34BF025E83E5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47445-4671-02CD-E735-A21AB23BB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959246-32EE-C6D0-2B70-F9B8BF2226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D0D88-27D1-4310-A5B2-CD052A9B81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0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A3FD-7266-450E-AAD8-DFF2125B6F72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7CDC2-9F4D-47A7-8116-D15B3BD1A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7CDC2-9F4D-47A7-8116-D15B3BD1AC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800" y="1324751"/>
            <a:ext cx="6747200" cy="35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50800" y="4974200"/>
            <a:ext cx="64480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331400" y="1849751"/>
            <a:ext cx="9529200" cy="23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1712000" y="4345451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68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83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/>
          </p:nvPr>
        </p:nvSpPr>
        <p:spPr>
          <a:xfrm>
            <a:off x="832300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960000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3"/>
          </p:nvPr>
        </p:nvSpPr>
        <p:spPr>
          <a:xfrm>
            <a:off x="4431233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4"/>
          </p:nvPr>
        </p:nvSpPr>
        <p:spPr>
          <a:xfrm>
            <a:off x="4559028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5"/>
          </p:nvPr>
        </p:nvSpPr>
        <p:spPr>
          <a:xfrm>
            <a:off x="832300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6"/>
          </p:nvPr>
        </p:nvSpPr>
        <p:spPr>
          <a:xfrm>
            <a:off x="960000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7"/>
          </p:nvPr>
        </p:nvSpPr>
        <p:spPr>
          <a:xfrm>
            <a:off x="4431233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8"/>
          </p:nvPr>
        </p:nvSpPr>
        <p:spPr>
          <a:xfrm>
            <a:off x="4559028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9"/>
          </p:nvPr>
        </p:nvSpPr>
        <p:spPr>
          <a:xfrm>
            <a:off x="8030267" y="2456167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3"/>
          </p:nvPr>
        </p:nvSpPr>
        <p:spPr>
          <a:xfrm>
            <a:off x="8158065" y="2924233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4"/>
          </p:nvPr>
        </p:nvSpPr>
        <p:spPr>
          <a:xfrm>
            <a:off x="8030267" y="4674800"/>
            <a:ext cx="3329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5"/>
          </p:nvPr>
        </p:nvSpPr>
        <p:spPr>
          <a:xfrm>
            <a:off x="8158065" y="5140400"/>
            <a:ext cx="3074000" cy="8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81800" y="1825317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7" hasCustomPrompt="1"/>
          </p:nvPr>
        </p:nvSpPr>
        <p:spPr>
          <a:xfrm>
            <a:off x="5380828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8" hasCustomPrompt="1"/>
          </p:nvPr>
        </p:nvSpPr>
        <p:spPr>
          <a:xfrm>
            <a:off x="8979865" y="1832151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9" hasCustomPrompt="1"/>
          </p:nvPr>
        </p:nvSpPr>
        <p:spPr>
          <a:xfrm>
            <a:off x="1781800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20" hasCustomPrompt="1"/>
          </p:nvPr>
        </p:nvSpPr>
        <p:spPr>
          <a:xfrm>
            <a:off x="5380828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1" hasCustomPrompt="1"/>
          </p:nvPr>
        </p:nvSpPr>
        <p:spPr>
          <a:xfrm>
            <a:off x="8979865" y="4050800"/>
            <a:ext cx="1430400" cy="5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83512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2762800" y="1865533"/>
            <a:ext cx="6666400" cy="22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133" b="0">
                <a:solidFill>
                  <a:schemeClr val="accent3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2353600" y="4180051"/>
            <a:ext cx="74848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408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3189200" y="4348451"/>
            <a:ext cx="5813600" cy="5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1791000" y="1974055"/>
            <a:ext cx="8610000" cy="2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7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960000" y="1899867"/>
            <a:ext cx="5136000" cy="2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960000" y="4192233"/>
            <a:ext cx="51360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950787" y="719232"/>
            <a:ext cx="1327260" cy="1339600"/>
            <a:chOff x="713100" y="539428"/>
            <a:chExt cx="648668" cy="654698"/>
          </a:xfrm>
        </p:grpSpPr>
        <p:sp>
          <p:nvSpPr>
            <p:cNvPr id="198" name="Google Shape;198;p16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6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6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6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185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body" idx="1"/>
          </p:nvPr>
        </p:nvSpPr>
        <p:spPr>
          <a:xfrm>
            <a:off x="1369467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8" name="Google Shape;208;p17"/>
          <p:cNvSpPr txBox="1">
            <a:spLocks noGrp="1"/>
          </p:cNvSpPr>
          <p:nvPr>
            <p:ph type="body" idx="2"/>
          </p:nvPr>
        </p:nvSpPr>
        <p:spPr>
          <a:xfrm>
            <a:off x="6259333" y="2044600"/>
            <a:ext cx="4563200" cy="41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000">
                <a:solidFill>
                  <a:schemeClr val="dk1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61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1224095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"/>
          </p:nvPr>
        </p:nvSpPr>
        <p:spPr>
          <a:xfrm>
            <a:off x="1224095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2"/>
          </p:nvPr>
        </p:nvSpPr>
        <p:spPr>
          <a:xfrm>
            <a:off x="4658367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3"/>
          </p:nvPr>
        </p:nvSpPr>
        <p:spPr>
          <a:xfrm>
            <a:off x="4658367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4"/>
          </p:nvPr>
        </p:nvSpPr>
        <p:spPr>
          <a:xfrm>
            <a:off x="8071644" y="3930900"/>
            <a:ext cx="29004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5"/>
          </p:nvPr>
        </p:nvSpPr>
        <p:spPr>
          <a:xfrm>
            <a:off x="8071644" y="4524900"/>
            <a:ext cx="2900400" cy="95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219" name="Google Shape;219;p1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20" name="Google Shape;220;p1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5" name="Google Shape;235;p18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972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2"/>
          </p:nvPr>
        </p:nvSpPr>
        <p:spPr>
          <a:xfrm>
            <a:off x="2355633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2355633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 idx="3"/>
          </p:nvPr>
        </p:nvSpPr>
        <p:spPr>
          <a:xfrm>
            <a:off x="6641965" y="20329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4"/>
          </p:nvPr>
        </p:nvSpPr>
        <p:spPr>
          <a:xfrm>
            <a:off x="6641965" y="27365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 idx="5"/>
          </p:nvPr>
        </p:nvSpPr>
        <p:spPr>
          <a:xfrm>
            <a:off x="2355633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6"/>
          </p:nvPr>
        </p:nvSpPr>
        <p:spPr>
          <a:xfrm>
            <a:off x="2355633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idx="7"/>
          </p:nvPr>
        </p:nvSpPr>
        <p:spPr>
          <a:xfrm>
            <a:off x="6641965" y="3944100"/>
            <a:ext cx="319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8"/>
          </p:nvPr>
        </p:nvSpPr>
        <p:spPr>
          <a:xfrm>
            <a:off x="6641965" y="4647700"/>
            <a:ext cx="31944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0710996" y="5697054"/>
            <a:ext cx="43305" cy="138201"/>
          </a:xfrm>
          <a:custGeom>
            <a:avLst/>
            <a:gdLst/>
            <a:ahLst/>
            <a:cxnLst/>
            <a:rect l="l" t="t" r="r" b="b"/>
            <a:pathLst>
              <a:path w="141" h="450" extrusionOk="0">
                <a:moveTo>
                  <a:pt x="1" y="0"/>
                </a:moveTo>
                <a:cubicBezTo>
                  <a:pt x="1" y="86"/>
                  <a:pt x="1" y="161"/>
                  <a:pt x="12" y="247"/>
                </a:cubicBezTo>
                <a:cubicBezTo>
                  <a:pt x="12" y="290"/>
                  <a:pt x="22" y="321"/>
                  <a:pt x="44" y="364"/>
                </a:cubicBezTo>
                <a:cubicBezTo>
                  <a:pt x="65" y="397"/>
                  <a:pt x="98" y="439"/>
                  <a:pt x="129" y="450"/>
                </a:cubicBezTo>
                <a:lnTo>
                  <a:pt x="140" y="450"/>
                </a:lnTo>
                <a:lnTo>
                  <a:pt x="140" y="439"/>
                </a:lnTo>
                <a:lnTo>
                  <a:pt x="76" y="343"/>
                </a:lnTo>
                <a:cubicBezTo>
                  <a:pt x="65" y="311"/>
                  <a:pt x="44" y="278"/>
                  <a:pt x="33" y="236"/>
                </a:cubicBezTo>
                <a:cubicBezTo>
                  <a:pt x="12" y="161"/>
                  <a:pt x="12" y="86"/>
                  <a:pt x="22" y="11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9"/>
          <p:cNvSpPr/>
          <p:nvPr/>
        </p:nvSpPr>
        <p:spPr>
          <a:xfrm>
            <a:off x="1315119" y="5631480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9"/>
          <p:cNvSpPr/>
          <p:nvPr/>
        </p:nvSpPr>
        <p:spPr>
          <a:xfrm>
            <a:off x="1386946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9"/>
          <p:cNvSpPr/>
          <p:nvPr/>
        </p:nvSpPr>
        <p:spPr>
          <a:xfrm>
            <a:off x="950800" y="5240532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9"/>
          <p:cNvSpPr/>
          <p:nvPr/>
        </p:nvSpPr>
        <p:spPr>
          <a:xfrm>
            <a:off x="1013742" y="5351596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/>
          <p:nvPr/>
        </p:nvSpPr>
        <p:spPr>
          <a:xfrm>
            <a:off x="1458033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9"/>
          <p:cNvSpPr/>
          <p:nvPr/>
        </p:nvSpPr>
        <p:spPr>
          <a:xfrm>
            <a:off x="1228483" y="5546330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9"/>
          <p:cNvSpPr/>
          <p:nvPr/>
        </p:nvSpPr>
        <p:spPr>
          <a:xfrm>
            <a:off x="10773211" y="5240532"/>
            <a:ext cx="467989" cy="496091"/>
          </a:xfrm>
          <a:custGeom>
            <a:avLst/>
            <a:gdLst/>
            <a:ahLst/>
            <a:cxnLst/>
            <a:rect l="l" t="t" r="r" b="b"/>
            <a:pathLst>
              <a:path w="632" h="670" extrusionOk="0">
                <a:moveTo>
                  <a:pt x="193" y="429"/>
                </a:moveTo>
                <a:lnTo>
                  <a:pt x="193" y="440"/>
                </a:lnTo>
                <a:cubicBezTo>
                  <a:pt x="193" y="429"/>
                  <a:pt x="204" y="429"/>
                  <a:pt x="204" y="429"/>
                </a:cubicBezTo>
                <a:close/>
                <a:moveTo>
                  <a:pt x="193" y="451"/>
                </a:moveTo>
                <a:cubicBezTo>
                  <a:pt x="182" y="462"/>
                  <a:pt x="182" y="462"/>
                  <a:pt x="193" y="472"/>
                </a:cubicBezTo>
                <a:lnTo>
                  <a:pt x="193" y="451"/>
                </a:lnTo>
                <a:close/>
                <a:moveTo>
                  <a:pt x="610" y="1"/>
                </a:moveTo>
                <a:cubicBezTo>
                  <a:pt x="600" y="1"/>
                  <a:pt x="589" y="12"/>
                  <a:pt x="579" y="22"/>
                </a:cubicBezTo>
                <a:cubicBezTo>
                  <a:pt x="557" y="44"/>
                  <a:pt x="546" y="76"/>
                  <a:pt x="536" y="108"/>
                </a:cubicBezTo>
                <a:lnTo>
                  <a:pt x="536" y="236"/>
                </a:lnTo>
                <a:lnTo>
                  <a:pt x="536" y="269"/>
                </a:lnTo>
                <a:lnTo>
                  <a:pt x="536" y="279"/>
                </a:lnTo>
                <a:lnTo>
                  <a:pt x="536" y="290"/>
                </a:lnTo>
                <a:lnTo>
                  <a:pt x="536" y="301"/>
                </a:lnTo>
                <a:cubicBezTo>
                  <a:pt x="536" y="322"/>
                  <a:pt x="525" y="355"/>
                  <a:pt x="525" y="376"/>
                </a:cubicBezTo>
                <a:cubicBezTo>
                  <a:pt x="514" y="419"/>
                  <a:pt x="482" y="472"/>
                  <a:pt x="450" y="505"/>
                </a:cubicBezTo>
                <a:cubicBezTo>
                  <a:pt x="418" y="547"/>
                  <a:pt x="375" y="579"/>
                  <a:pt x="322" y="601"/>
                </a:cubicBezTo>
                <a:cubicBezTo>
                  <a:pt x="295" y="611"/>
                  <a:pt x="268" y="617"/>
                  <a:pt x="241" y="617"/>
                </a:cubicBezTo>
                <a:cubicBezTo>
                  <a:pt x="214" y="617"/>
                  <a:pt x="188" y="611"/>
                  <a:pt x="161" y="601"/>
                </a:cubicBezTo>
                <a:cubicBezTo>
                  <a:pt x="139" y="590"/>
                  <a:pt x="118" y="579"/>
                  <a:pt x="108" y="558"/>
                </a:cubicBezTo>
                <a:cubicBezTo>
                  <a:pt x="86" y="536"/>
                  <a:pt x="75" y="515"/>
                  <a:pt x="65" y="493"/>
                </a:cubicBezTo>
                <a:cubicBezTo>
                  <a:pt x="54" y="440"/>
                  <a:pt x="65" y="386"/>
                  <a:pt x="96" y="355"/>
                </a:cubicBezTo>
                <a:cubicBezTo>
                  <a:pt x="96" y="344"/>
                  <a:pt x="108" y="333"/>
                  <a:pt x="118" y="322"/>
                </a:cubicBezTo>
                <a:lnTo>
                  <a:pt x="129" y="322"/>
                </a:lnTo>
                <a:lnTo>
                  <a:pt x="129" y="312"/>
                </a:lnTo>
                <a:lnTo>
                  <a:pt x="150" y="312"/>
                </a:lnTo>
                <a:cubicBezTo>
                  <a:pt x="166" y="304"/>
                  <a:pt x="181" y="297"/>
                  <a:pt x="196" y="297"/>
                </a:cubicBezTo>
                <a:cubicBezTo>
                  <a:pt x="202" y="297"/>
                  <a:pt x="208" y="298"/>
                  <a:pt x="215" y="301"/>
                </a:cubicBezTo>
                <a:cubicBezTo>
                  <a:pt x="257" y="312"/>
                  <a:pt x="289" y="333"/>
                  <a:pt x="311" y="376"/>
                </a:cubicBezTo>
                <a:cubicBezTo>
                  <a:pt x="322" y="386"/>
                  <a:pt x="322" y="408"/>
                  <a:pt x="322" y="429"/>
                </a:cubicBezTo>
                <a:cubicBezTo>
                  <a:pt x="311" y="440"/>
                  <a:pt x="300" y="462"/>
                  <a:pt x="289" y="472"/>
                </a:cubicBezTo>
                <a:lnTo>
                  <a:pt x="289" y="483"/>
                </a:lnTo>
                <a:lnTo>
                  <a:pt x="279" y="483"/>
                </a:lnTo>
                <a:lnTo>
                  <a:pt x="279" y="493"/>
                </a:lnTo>
                <a:cubicBezTo>
                  <a:pt x="268" y="493"/>
                  <a:pt x="268" y="493"/>
                  <a:pt x="257" y="505"/>
                </a:cubicBezTo>
                <a:cubicBezTo>
                  <a:pt x="246" y="505"/>
                  <a:pt x="225" y="505"/>
                  <a:pt x="215" y="493"/>
                </a:cubicBezTo>
                <a:cubicBezTo>
                  <a:pt x="204" y="493"/>
                  <a:pt x="204" y="483"/>
                  <a:pt x="193" y="472"/>
                </a:cubicBezTo>
                <a:lnTo>
                  <a:pt x="193" y="472"/>
                </a:lnTo>
                <a:cubicBezTo>
                  <a:pt x="193" y="483"/>
                  <a:pt x="204" y="493"/>
                  <a:pt x="215" y="505"/>
                </a:cubicBezTo>
                <a:cubicBezTo>
                  <a:pt x="225" y="515"/>
                  <a:pt x="246" y="515"/>
                  <a:pt x="257" y="515"/>
                </a:cubicBezTo>
                <a:cubicBezTo>
                  <a:pt x="268" y="515"/>
                  <a:pt x="279" y="515"/>
                  <a:pt x="289" y="505"/>
                </a:cubicBezTo>
                <a:cubicBezTo>
                  <a:pt x="289" y="505"/>
                  <a:pt x="300" y="505"/>
                  <a:pt x="300" y="493"/>
                </a:cubicBezTo>
                <a:lnTo>
                  <a:pt x="311" y="483"/>
                </a:lnTo>
                <a:cubicBezTo>
                  <a:pt x="322" y="472"/>
                  <a:pt x="332" y="462"/>
                  <a:pt x="343" y="429"/>
                </a:cubicBezTo>
                <a:cubicBezTo>
                  <a:pt x="353" y="408"/>
                  <a:pt x="343" y="386"/>
                  <a:pt x="343" y="365"/>
                </a:cubicBezTo>
                <a:cubicBezTo>
                  <a:pt x="322" y="312"/>
                  <a:pt x="279" y="269"/>
                  <a:pt x="225" y="258"/>
                </a:cubicBezTo>
                <a:cubicBezTo>
                  <a:pt x="209" y="253"/>
                  <a:pt x="193" y="250"/>
                  <a:pt x="177" y="250"/>
                </a:cubicBezTo>
                <a:cubicBezTo>
                  <a:pt x="161" y="250"/>
                  <a:pt x="145" y="253"/>
                  <a:pt x="129" y="258"/>
                </a:cubicBezTo>
                <a:cubicBezTo>
                  <a:pt x="118" y="269"/>
                  <a:pt x="118" y="269"/>
                  <a:pt x="108" y="269"/>
                </a:cubicBezTo>
                <a:lnTo>
                  <a:pt x="96" y="279"/>
                </a:lnTo>
                <a:lnTo>
                  <a:pt x="86" y="290"/>
                </a:lnTo>
                <a:lnTo>
                  <a:pt x="54" y="322"/>
                </a:lnTo>
                <a:cubicBezTo>
                  <a:pt x="32" y="344"/>
                  <a:pt x="22" y="376"/>
                  <a:pt x="11" y="408"/>
                </a:cubicBezTo>
                <a:cubicBezTo>
                  <a:pt x="1" y="440"/>
                  <a:pt x="11" y="472"/>
                  <a:pt x="11" y="505"/>
                </a:cubicBezTo>
                <a:cubicBezTo>
                  <a:pt x="32" y="569"/>
                  <a:pt x="75" y="633"/>
                  <a:pt x="150" y="655"/>
                </a:cubicBezTo>
                <a:cubicBezTo>
                  <a:pt x="179" y="664"/>
                  <a:pt x="208" y="669"/>
                  <a:pt x="237" y="669"/>
                </a:cubicBezTo>
                <a:cubicBezTo>
                  <a:pt x="272" y="669"/>
                  <a:pt x="308" y="661"/>
                  <a:pt x="343" y="643"/>
                </a:cubicBezTo>
                <a:cubicBezTo>
                  <a:pt x="407" y="622"/>
                  <a:pt x="450" y="590"/>
                  <a:pt x="493" y="536"/>
                </a:cubicBezTo>
                <a:cubicBezTo>
                  <a:pt x="525" y="493"/>
                  <a:pt x="546" y="440"/>
                  <a:pt x="557" y="386"/>
                </a:cubicBezTo>
                <a:cubicBezTo>
                  <a:pt x="568" y="355"/>
                  <a:pt x="568" y="333"/>
                  <a:pt x="568" y="301"/>
                </a:cubicBezTo>
                <a:lnTo>
                  <a:pt x="568" y="290"/>
                </a:lnTo>
                <a:lnTo>
                  <a:pt x="568" y="279"/>
                </a:lnTo>
                <a:lnTo>
                  <a:pt x="568" y="269"/>
                </a:lnTo>
                <a:lnTo>
                  <a:pt x="568" y="236"/>
                </a:lnTo>
                <a:cubicBezTo>
                  <a:pt x="557" y="194"/>
                  <a:pt x="557" y="151"/>
                  <a:pt x="557" y="108"/>
                </a:cubicBezTo>
                <a:cubicBezTo>
                  <a:pt x="568" y="76"/>
                  <a:pt x="568" y="44"/>
                  <a:pt x="589" y="22"/>
                </a:cubicBezTo>
                <a:cubicBezTo>
                  <a:pt x="600" y="12"/>
                  <a:pt x="622" y="1"/>
                  <a:pt x="6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9"/>
          <p:cNvSpPr/>
          <p:nvPr/>
        </p:nvSpPr>
        <p:spPr>
          <a:xfrm>
            <a:off x="11058298" y="5344192"/>
            <a:ext cx="128105" cy="317645"/>
          </a:xfrm>
          <a:custGeom>
            <a:avLst/>
            <a:gdLst/>
            <a:ahLst/>
            <a:cxnLst/>
            <a:rect l="l" t="t" r="r" b="b"/>
            <a:pathLst>
              <a:path w="173" h="429" extrusionOk="0">
                <a:moveTo>
                  <a:pt x="151" y="1"/>
                </a:moveTo>
                <a:cubicBezTo>
                  <a:pt x="140" y="1"/>
                  <a:pt x="140" y="1"/>
                  <a:pt x="129" y="11"/>
                </a:cubicBezTo>
                <a:cubicBezTo>
                  <a:pt x="118" y="11"/>
                  <a:pt x="108" y="11"/>
                  <a:pt x="97" y="22"/>
                </a:cubicBezTo>
                <a:cubicBezTo>
                  <a:pt x="76" y="22"/>
                  <a:pt x="65" y="32"/>
                  <a:pt x="54" y="43"/>
                </a:cubicBezTo>
                <a:cubicBezTo>
                  <a:pt x="44" y="54"/>
                  <a:pt x="33" y="65"/>
                  <a:pt x="22" y="86"/>
                </a:cubicBezTo>
                <a:cubicBezTo>
                  <a:pt x="22" y="96"/>
                  <a:pt x="11" y="118"/>
                  <a:pt x="11" y="129"/>
                </a:cubicBezTo>
                <a:cubicBezTo>
                  <a:pt x="1" y="150"/>
                  <a:pt x="1" y="172"/>
                  <a:pt x="11" y="182"/>
                </a:cubicBezTo>
                <a:lnTo>
                  <a:pt x="11" y="236"/>
                </a:lnTo>
                <a:cubicBezTo>
                  <a:pt x="11" y="246"/>
                  <a:pt x="22" y="268"/>
                  <a:pt x="22" y="279"/>
                </a:cubicBezTo>
                <a:lnTo>
                  <a:pt x="22" y="322"/>
                </a:lnTo>
                <a:cubicBezTo>
                  <a:pt x="22" y="332"/>
                  <a:pt x="33" y="343"/>
                  <a:pt x="22" y="353"/>
                </a:cubicBezTo>
                <a:lnTo>
                  <a:pt x="22" y="375"/>
                </a:lnTo>
                <a:lnTo>
                  <a:pt x="22" y="386"/>
                </a:lnTo>
                <a:lnTo>
                  <a:pt x="22" y="407"/>
                </a:lnTo>
                <a:cubicBezTo>
                  <a:pt x="22" y="418"/>
                  <a:pt x="11" y="429"/>
                  <a:pt x="11" y="429"/>
                </a:cubicBezTo>
                <a:cubicBezTo>
                  <a:pt x="11" y="429"/>
                  <a:pt x="22" y="429"/>
                  <a:pt x="33" y="418"/>
                </a:cubicBezTo>
                <a:lnTo>
                  <a:pt x="33" y="407"/>
                </a:lnTo>
                <a:lnTo>
                  <a:pt x="44" y="396"/>
                </a:lnTo>
                <a:cubicBezTo>
                  <a:pt x="44" y="386"/>
                  <a:pt x="54" y="386"/>
                  <a:pt x="54" y="375"/>
                </a:cubicBezTo>
                <a:lnTo>
                  <a:pt x="54" y="365"/>
                </a:lnTo>
                <a:cubicBezTo>
                  <a:pt x="65" y="343"/>
                  <a:pt x="65" y="332"/>
                  <a:pt x="65" y="322"/>
                </a:cubicBezTo>
                <a:cubicBezTo>
                  <a:pt x="65" y="300"/>
                  <a:pt x="76" y="289"/>
                  <a:pt x="76" y="279"/>
                </a:cubicBezTo>
                <a:cubicBezTo>
                  <a:pt x="76" y="258"/>
                  <a:pt x="65" y="246"/>
                  <a:pt x="65" y="225"/>
                </a:cubicBezTo>
                <a:lnTo>
                  <a:pt x="65" y="182"/>
                </a:lnTo>
                <a:lnTo>
                  <a:pt x="65" y="139"/>
                </a:lnTo>
                <a:lnTo>
                  <a:pt x="65" y="118"/>
                </a:lnTo>
                <a:cubicBezTo>
                  <a:pt x="65" y="118"/>
                  <a:pt x="65" y="108"/>
                  <a:pt x="76" y="108"/>
                </a:cubicBezTo>
                <a:cubicBezTo>
                  <a:pt x="76" y="96"/>
                  <a:pt x="76" y="86"/>
                  <a:pt x="87" y="75"/>
                </a:cubicBezTo>
                <a:cubicBezTo>
                  <a:pt x="87" y="65"/>
                  <a:pt x="97" y="65"/>
                  <a:pt x="97" y="54"/>
                </a:cubicBezTo>
                <a:cubicBezTo>
                  <a:pt x="97" y="54"/>
                  <a:pt x="108" y="54"/>
                  <a:pt x="108" y="43"/>
                </a:cubicBezTo>
                <a:cubicBezTo>
                  <a:pt x="118" y="43"/>
                  <a:pt x="118" y="43"/>
                  <a:pt x="118" y="32"/>
                </a:cubicBezTo>
                <a:cubicBezTo>
                  <a:pt x="129" y="32"/>
                  <a:pt x="129" y="32"/>
                  <a:pt x="129" y="22"/>
                </a:cubicBezTo>
                <a:cubicBezTo>
                  <a:pt x="140" y="22"/>
                  <a:pt x="151" y="22"/>
                  <a:pt x="151" y="11"/>
                </a:cubicBezTo>
                <a:cubicBezTo>
                  <a:pt x="161" y="11"/>
                  <a:pt x="172" y="1"/>
                  <a:pt x="1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9"/>
          <p:cNvSpPr/>
          <p:nvPr/>
        </p:nvSpPr>
        <p:spPr>
          <a:xfrm>
            <a:off x="10384456" y="5631479"/>
            <a:ext cx="500571" cy="482023"/>
          </a:xfrm>
          <a:custGeom>
            <a:avLst/>
            <a:gdLst/>
            <a:ahLst/>
            <a:cxnLst/>
            <a:rect l="l" t="t" r="r" b="b"/>
            <a:pathLst>
              <a:path w="676" h="651" extrusionOk="0">
                <a:moveTo>
                  <a:pt x="450" y="180"/>
                </a:moveTo>
                <a:cubicBezTo>
                  <a:pt x="450" y="191"/>
                  <a:pt x="440" y="191"/>
                  <a:pt x="440" y="191"/>
                </a:cubicBezTo>
                <a:lnTo>
                  <a:pt x="472" y="191"/>
                </a:lnTo>
                <a:cubicBezTo>
                  <a:pt x="483" y="191"/>
                  <a:pt x="493" y="201"/>
                  <a:pt x="504" y="212"/>
                </a:cubicBezTo>
                <a:cubicBezTo>
                  <a:pt x="504" y="191"/>
                  <a:pt x="493" y="191"/>
                  <a:pt x="483" y="180"/>
                </a:cubicBezTo>
                <a:close/>
                <a:moveTo>
                  <a:pt x="456" y="1"/>
                </a:moveTo>
                <a:cubicBezTo>
                  <a:pt x="440" y="1"/>
                  <a:pt x="424" y="3"/>
                  <a:pt x="407" y="8"/>
                </a:cubicBezTo>
                <a:cubicBezTo>
                  <a:pt x="376" y="19"/>
                  <a:pt x="343" y="30"/>
                  <a:pt x="322" y="51"/>
                </a:cubicBezTo>
                <a:lnTo>
                  <a:pt x="290" y="84"/>
                </a:lnTo>
                <a:lnTo>
                  <a:pt x="279" y="94"/>
                </a:lnTo>
                <a:lnTo>
                  <a:pt x="279" y="105"/>
                </a:lnTo>
                <a:cubicBezTo>
                  <a:pt x="269" y="105"/>
                  <a:pt x="269" y="115"/>
                  <a:pt x="269" y="127"/>
                </a:cubicBezTo>
                <a:cubicBezTo>
                  <a:pt x="257" y="158"/>
                  <a:pt x="257" y="191"/>
                  <a:pt x="257" y="212"/>
                </a:cubicBezTo>
                <a:cubicBezTo>
                  <a:pt x="279" y="276"/>
                  <a:pt x="322" y="319"/>
                  <a:pt x="364" y="330"/>
                </a:cubicBezTo>
                <a:cubicBezTo>
                  <a:pt x="386" y="341"/>
                  <a:pt x="418" y="341"/>
                  <a:pt x="440" y="341"/>
                </a:cubicBezTo>
                <a:cubicBezTo>
                  <a:pt x="461" y="330"/>
                  <a:pt x="483" y="319"/>
                  <a:pt x="493" y="308"/>
                </a:cubicBezTo>
                <a:cubicBezTo>
                  <a:pt x="493" y="298"/>
                  <a:pt x="493" y="298"/>
                  <a:pt x="504" y="287"/>
                </a:cubicBezTo>
                <a:lnTo>
                  <a:pt x="504" y="276"/>
                </a:lnTo>
                <a:cubicBezTo>
                  <a:pt x="514" y="276"/>
                  <a:pt x="514" y="265"/>
                  <a:pt x="514" y="255"/>
                </a:cubicBezTo>
                <a:cubicBezTo>
                  <a:pt x="526" y="234"/>
                  <a:pt x="514" y="222"/>
                  <a:pt x="504" y="212"/>
                </a:cubicBezTo>
                <a:lnTo>
                  <a:pt x="504" y="255"/>
                </a:lnTo>
                <a:lnTo>
                  <a:pt x="493" y="265"/>
                </a:lnTo>
                <a:lnTo>
                  <a:pt x="493" y="276"/>
                </a:lnTo>
                <a:lnTo>
                  <a:pt x="483" y="276"/>
                </a:lnTo>
                <a:cubicBezTo>
                  <a:pt x="483" y="287"/>
                  <a:pt x="483" y="287"/>
                  <a:pt x="472" y="287"/>
                </a:cubicBezTo>
                <a:cubicBezTo>
                  <a:pt x="461" y="298"/>
                  <a:pt x="450" y="308"/>
                  <a:pt x="429" y="308"/>
                </a:cubicBezTo>
                <a:cubicBezTo>
                  <a:pt x="425" y="312"/>
                  <a:pt x="421" y="313"/>
                  <a:pt x="415" y="313"/>
                </a:cubicBezTo>
                <a:cubicBezTo>
                  <a:pt x="404" y="313"/>
                  <a:pt x="390" y="308"/>
                  <a:pt x="376" y="308"/>
                </a:cubicBezTo>
                <a:cubicBezTo>
                  <a:pt x="343" y="287"/>
                  <a:pt x="311" y="255"/>
                  <a:pt x="300" y="201"/>
                </a:cubicBezTo>
                <a:cubicBezTo>
                  <a:pt x="300" y="180"/>
                  <a:pt x="300" y="158"/>
                  <a:pt x="311" y="137"/>
                </a:cubicBezTo>
                <a:lnTo>
                  <a:pt x="311" y="127"/>
                </a:lnTo>
                <a:lnTo>
                  <a:pt x="322" y="115"/>
                </a:lnTo>
                <a:lnTo>
                  <a:pt x="354" y="84"/>
                </a:lnTo>
                <a:cubicBezTo>
                  <a:pt x="377" y="68"/>
                  <a:pt x="418" y="58"/>
                  <a:pt x="455" y="58"/>
                </a:cubicBezTo>
                <a:cubicBezTo>
                  <a:pt x="468" y="58"/>
                  <a:pt x="481" y="59"/>
                  <a:pt x="493" y="62"/>
                </a:cubicBezTo>
                <a:cubicBezTo>
                  <a:pt x="514" y="73"/>
                  <a:pt x="547" y="84"/>
                  <a:pt x="557" y="94"/>
                </a:cubicBezTo>
                <a:cubicBezTo>
                  <a:pt x="579" y="115"/>
                  <a:pt x="590" y="137"/>
                  <a:pt x="600" y="158"/>
                </a:cubicBezTo>
                <a:cubicBezTo>
                  <a:pt x="621" y="212"/>
                  <a:pt x="621" y="265"/>
                  <a:pt x="600" y="319"/>
                </a:cubicBezTo>
                <a:cubicBezTo>
                  <a:pt x="579" y="372"/>
                  <a:pt x="547" y="415"/>
                  <a:pt x="514" y="448"/>
                </a:cubicBezTo>
                <a:cubicBezTo>
                  <a:pt x="472" y="479"/>
                  <a:pt x="429" y="501"/>
                  <a:pt x="376" y="512"/>
                </a:cubicBezTo>
                <a:cubicBezTo>
                  <a:pt x="354" y="522"/>
                  <a:pt x="333" y="522"/>
                  <a:pt x="311" y="522"/>
                </a:cubicBezTo>
                <a:lnTo>
                  <a:pt x="236" y="522"/>
                </a:lnTo>
                <a:cubicBezTo>
                  <a:pt x="193" y="522"/>
                  <a:pt x="150" y="533"/>
                  <a:pt x="107" y="533"/>
                </a:cubicBezTo>
                <a:cubicBezTo>
                  <a:pt x="76" y="544"/>
                  <a:pt x="43" y="555"/>
                  <a:pt x="22" y="576"/>
                </a:cubicBezTo>
                <a:cubicBezTo>
                  <a:pt x="12" y="587"/>
                  <a:pt x="12" y="598"/>
                  <a:pt x="0" y="608"/>
                </a:cubicBezTo>
                <a:lnTo>
                  <a:pt x="0" y="629"/>
                </a:lnTo>
                <a:cubicBezTo>
                  <a:pt x="0" y="640"/>
                  <a:pt x="0" y="640"/>
                  <a:pt x="12" y="651"/>
                </a:cubicBezTo>
                <a:lnTo>
                  <a:pt x="12" y="629"/>
                </a:lnTo>
                <a:cubicBezTo>
                  <a:pt x="12" y="619"/>
                  <a:pt x="12" y="598"/>
                  <a:pt x="33" y="576"/>
                </a:cubicBezTo>
                <a:cubicBezTo>
                  <a:pt x="43" y="565"/>
                  <a:pt x="76" y="555"/>
                  <a:pt x="119" y="555"/>
                </a:cubicBezTo>
                <a:lnTo>
                  <a:pt x="236" y="555"/>
                </a:lnTo>
                <a:cubicBezTo>
                  <a:pt x="247" y="555"/>
                  <a:pt x="257" y="555"/>
                  <a:pt x="269" y="565"/>
                </a:cubicBezTo>
                <a:lnTo>
                  <a:pt x="311" y="565"/>
                </a:lnTo>
                <a:cubicBezTo>
                  <a:pt x="333" y="565"/>
                  <a:pt x="354" y="565"/>
                  <a:pt x="386" y="555"/>
                </a:cubicBezTo>
                <a:cubicBezTo>
                  <a:pt x="440" y="544"/>
                  <a:pt x="493" y="522"/>
                  <a:pt x="536" y="479"/>
                </a:cubicBezTo>
                <a:cubicBezTo>
                  <a:pt x="590" y="448"/>
                  <a:pt x="633" y="394"/>
                  <a:pt x="654" y="341"/>
                </a:cubicBezTo>
                <a:cubicBezTo>
                  <a:pt x="675" y="276"/>
                  <a:pt x="675" y="201"/>
                  <a:pt x="654" y="148"/>
                </a:cubicBezTo>
                <a:cubicBezTo>
                  <a:pt x="633" y="73"/>
                  <a:pt x="568" y="30"/>
                  <a:pt x="504" y="8"/>
                </a:cubicBezTo>
                <a:cubicBezTo>
                  <a:pt x="488" y="3"/>
                  <a:pt x="472" y="1"/>
                  <a:pt x="4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9"/>
          <p:cNvSpPr/>
          <p:nvPr/>
        </p:nvSpPr>
        <p:spPr>
          <a:xfrm>
            <a:off x="10495530" y="5915063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129" y="1"/>
                </a:moveTo>
                <a:cubicBezTo>
                  <a:pt x="119" y="11"/>
                  <a:pt x="97" y="11"/>
                  <a:pt x="86" y="22"/>
                </a:cubicBezTo>
                <a:cubicBezTo>
                  <a:pt x="65" y="32"/>
                  <a:pt x="54" y="43"/>
                  <a:pt x="43" y="54"/>
                </a:cubicBezTo>
                <a:cubicBezTo>
                  <a:pt x="33" y="65"/>
                  <a:pt x="22" y="75"/>
                  <a:pt x="22" y="86"/>
                </a:cubicBezTo>
                <a:cubicBezTo>
                  <a:pt x="11" y="96"/>
                  <a:pt x="11" y="108"/>
                  <a:pt x="11" y="118"/>
                </a:cubicBezTo>
                <a:cubicBezTo>
                  <a:pt x="0" y="129"/>
                  <a:pt x="0" y="139"/>
                  <a:pt x="0" y="150"/>
                </a:cubicBezTo>
                <a:lnTo>
                  <a:pt x="0" y="161"/>
                </a:lnTo>
                <a:lnTo>
                  <a:pt x="0" y="172"/>
                </a:lnTo>
                <a:cubicBezTo>
                  <a:pt x="0" y="172"/>
                  <a:pt x="11" y="161"/>
                  <a:pt x="11" y="150"/>
                </a:cubicBezTo>
                <a:lnTo>
                  <a:pt x="33" y="129"/>
                </a:lnTo>
                <a:lnTo>
                  <a:pt x="33" y="118"/>
                </a:lnTo>
                <a:cubicBezTo>
                  <a:pt x="43" y="118"/>
                  <a:pt x="43" y="108"/>
                  <a:pt x="43" y="108"/>
                </a:cubicBezTo>
                <a:lnTo>
                  <a:pt x="54" y="96"/>
                </a:lnTo>
                <a:cubicBezTo>
                  <a:pt x="65" y="86"/>
                  <a:pt x="65" y="86"/>
                  <a:pt x="76" y="86"/>
                </a:cubicBezTo>
                <a:cubicBezTo>
                  <a:pt x="86" y="75"/>
                  <a:pt x="97" y="75"/>
                  <a:pt x="107" y="65"/>
                </a:cubicBezTo>
                <a:lnTo>
                  <a:pt x="119" y="65"/>
                </a:lnTo>
                <a:cubicBezTo>
                  <a:pt x="129" y="65"/>
                  <a:pt x="140" y="54"/>
                  <a:pt x="140" y="54"/>
                </a:cubicBezTo>
                <a:lnTo>
                  <a:pt x="183" y="54"/>
                </a:lnTo>
                <a:cubicBezTo>
                  <a:pt x="193" y="54"/>
                  <a:pt x="214" y="65"/>
                  <a:pt x="226" y="65"/>
                </a:cubicBezTo>
                <a:lnTo>
                  <a:pt x="322" y="65"/>
                </a:lnTo>
                <a:cubicBezTo>
                  <a:pt x="333" y="65"/>
                  <a:pt x="354" y="54"/>
                  <a:pt x="364" y="54"/>
                </a:cubicBezTo>
                <a:cubicBezTo>
                  <a:pt x="364" y="54"/>
                  <a:pt x="376" y="54"/>
                  <a:pt x="376" y="43"/>
                </a:cubicBezTo>
                <a:lnTo>
                  <a:pt x="397" y="43"/>
                </a:lnTo>
                <a:cubicBezTo>
                  <a:pt x="397" y="32"/>
                  <a:pt x="397" y="32"/>
                  <a:pt x="407" y="32"/>
                </a:cubicBezTo>
                <a:lnTo>
                  <a:pt x="418" y="22"/>
                </a:lnTo>
                <a:lnTo>
                  <a:pt x="429" y="11"/>
                </a:lnTo>
                <a:lnTo>
                  <a:pt x="407" y="11"/>
                </a:lnTo>
                <a:cubicBezTo>
                  <a:pt x="407" y="22"/>
                  <a:pt x="397" y="22"/>
                  <a:pt x="386" y="22"/>
                </a:cubicBezTo>
                <a:lnTo>
                  <a:pt x="279" y="22"/>
                </a:lnTo>
                <a:cubicBezTo>
                  <a:pt x="268" y="11"/>
                  <a:pt x="247" y="11"/>
                  <a:pt x="236" y="11"/>
                </a:cubicBezTo>
                <a:cubicBezTo>
                  <a:pt x="226" y="11"/>
                  <a:pt x="204" y="1"/>
                  <a:pt x="1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9"/>
          <p:cNvSpPr/>
          <p:nvPr/>
        </p:nvSpPr>
        <p:spPr>
          <a:xfrm>
            <a:off x="10916126" y="5544108"/>
            <a:ext cx="48132" cy="52571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32" y="1"/>
                </a:moveTo>
                <a:cubicBezTo>
                  <a:pt x="24" y="1"/>
                  <a:pt x="16" y="3"/>
                  <a:pt x="11" y="9"/>
                </a:cubicBezTo>
                <a:cubicBezTo>
                  <a:pt x="0" y="30"/>
                  <a:pt x="0" y="52"/>
                  <a:pt x="11" y="62"/>
                </a:cubicBezTo>
                <a:cubicBezTo>
                  <a:pt x="16" y="68"/>
                  <a:pt x="24" y="70"/>
                  <a:pt x="32" y="70"/>
                </a:cubicBezTo>
                <a:cubicBezTo>
                  <a:pt x="40" y="70"/>
                  <a:pt x="48" y="68"/>
                  <a:pt x="53" y="62"/>
                </a:cubicBezTo>
                <a:cubicBezTo>
                  <a:pt x="64" y="52"/>
                  <a:pt x="64" y="30"/>
                  <a:pt x="53" y="9"/>
                </a:cubicBezTo>
                <a:cubicBezTo>
                  <a:pt x="48" y="3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9"/>
          <p:cNvSpPr/>
          <p:nvPr/>
        </p:nvSpPr>
        <p:spPr>
          <a:xfrm>
            <a:off x="10693979" y="5767718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2" y="1"/>
                </a:moveTo>
                <a:cubicBezTo>
                  <a:pt x="24" y="1"/>
                  <a:pt x="16" y="6"/>
                  <a:pt x="11" y="17"/>
                </a:cubicBezTo>
                <a:cubicBezTo>
                  <a:pt x="0" y="28"/>
                  <a:pt x="0" y="50"/>
                  <a:pt x="11" y="60"/>
                </a:cubicBezTo>
                <a:cubicBezTo>
                  <a:pt x="16" y="65"/>
                  <a:pt x="24" y="68"/>
                  <a:pt x="32" y="68"/>
                </a:cubicBezTo>
                <a:cubicBezTo>
                  <a:pt x="40" y="68"/>
                  <a:pt x="48" y="65"/>
                  <a:pt x="54" y="60"/>
                </a:cubicBezTo>
                <a:cubicBezTo>
                  <a:pt x="65" y="50"/>
                  <a:pt x="65" y="28"/>
                  <a:pt x="54" y="17"/>
                </a:cubicBezTo>
                <a:cubicBezTo>
                  <a:pt x="48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9"/>
          <p:cNvSpPr/>
          <p:nvPr/>
        </p:nvSpPr>
        <p:spPr>
          <a:xfrm>
            <a:off x="10959656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9"/>
          <p:cNvSpPr/>
          <p:nvPr/>
        </p:nvSpPr>
        <p:spPr>
          <a:xfrm>
            <a:off x="950829" y="5831951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264" name="Google Shape;264;p1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1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1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1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1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1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1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1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1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1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1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39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2"/>
          </p:nvPr>
        </p:nvSpPr>
        <p:spPr>
          <a:xfrm>
            <a:off x="9600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1"/>
          </p:nvPr>
        </p:nvSpPr>
        <p:spPr>
          <a:xfrm>
            <a:off x="9600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3"/>
          </p:nvPr>
        </p:nvSpPr>
        <p:spPr>
          <a:xfrm>
            <a:off x="62008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4"/>
          </p:nvPr>
        </p:nvSpPr>
        <p:spPr>
          <a:xfrm>
            <a:off x="62008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 idx="5"/>
          </p:nvPr>
        </p:nvSpPr>
        <p:spPr>
          <a:xfrm>
            <a:off x="35804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ubTitle" idx="6"/>
          </p:nvPr>
        </p:nvSpPr>
        <p:spPr>
          <a:xfrm>
            <a:off x="35804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title" idx="7"/>
          </p:nvPr>
        </p:nvSpPr>
        <p:spPr>
          <a:xfrm>
            <a:off x="8821200" y="3115500"/>
            <a:ext cx="24108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8"/>
          </p:nvPr>
        </p:nvSpPr>
        <p:spPr>
          <a:xfrm>
            <a:off x="8821200" y="3590700"/>
            <a:ext cx="2410800" cy="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95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04200" y="2495800"/>
            <a:ext cx="7583600" cy="1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717600" y="1444400"/>
            <a:ext cx="67568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17600" y="4660600"/>
            <a:ext cx="6756800" cy="6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270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title" idx="2"/>
          </p:nvPr>
        </p:nvSpPr>
        <p:spPr>
          <a:xfrm>
            <a:off x="14808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"/>
          </p:nvPr>
        </p:nvSpPr>
        <p:spPr>
          <a:xfrm>
            <a:off x="14808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7" name="Google Shape;297;p21"/>
          <p:cNvSpPr txBox="1">
            <a:spLocks noGrp="1"/>
          </p:cNvSpPr>
          <p:nvPr>
            <p:ph type="title" idx="3"/>
          </p:nvPr>
        </p:nvSpPr>
        <p:spPr>
          <a:xfrm>
            <a:off x="4783568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ubTitle" idx="4"/>
          </p:nvPr>
        </p:nvSpPr>
        <p:spPr>
          <a:xfrm>
            <a:off x="4783568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5"/>
          </p:nvPr>
        </p:nvSpPr>
        <p:spPr>
          <a:xfrm>
            <a:off x="14808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subTitle" idx="6"/>
          </p:nvPr>
        </p:nvSpPr>
        <p:spPr>
          <a:xfrm>
            <a:off x="14808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title" idx="7"/>
          </p:nvPr>
        </p:nvSpPr>
        <p:spPr>
          <a:xfrm>
            <a:off x="4783568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ubTitle" idx="8"/>
          </p:nvPr>
        </p:nvSpPr>
        <p:spPr>
          <a:xfrm>
            <a:off x="4783568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9"/>
          </p:nvPr>
        </p:nvSpPr>
        <p:spPr>
          <a:xfrm>
            <a:off x="8088200" y="2043861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3"/>
          </p:nvPr>
        </p:nvSpPr>
        <p:spPr>
          <a:xfrm>
            <a:off x="8088200" y="2631999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14"/>
          </p:nvPr>
        </p:nvSpPr>
        <p:spPr>
          <a:xfrm>
            <a:off x="8088200" y="3958295"/>
            <a:ext cx="2648000" cy="4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5"/>
          </p:nvPr>
        </p:nvSpPr>
        <p:spPr>
          <a:xfrm>
            <a:off x="8088200" y="4549900"/>
            <a:ext cx="2648000" cy="88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74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2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2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22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2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2"/>
          <p:cNvSpPr/>
          <p:nvPr/>
        </p:nvSpPr>
        <p:spPr>
          <a:xfrm>
            <a:off x="1315119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2"/>
          <p:cNvSpPr/>
          <p:nvPr/>
        </p:nvSpPr>
        <p:spPr>
          <a:xfrm>
            <a:off x="1386946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2"/>
          <p:cNvSpPr/>
          <p:nvPr/>
        </p:nvSpPr>
        <p:spPr>
          <a:xfrm>
            <a:off x="95080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2"/>
          <p:cNvSpPr/>
          <p:nvPr/>
        </p:nvSpPr>
        <p:spPr>
          <a:xfrm>
            <a:off x="1013742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2"/>
          <p:cNvSpPr/>
          <p:nvPr/>
        </p:nvSpPr>
        <p:spPr>
          <a:xfrm>
            <a:off x="1458033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22"/>
          <p:cNvSpPr/>
          <p:nvPr/>
        </p:nvSpPr>
        <p:spPr>
          <a:xfrm>
            <a:off x="1228483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22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22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22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22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22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22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22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22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22"/>
          <p:cNvSpPr/>
          <p:nvPr/>
        </p:nvSpPr>
        <p:spPr>
          <a:xfrm flipH="1">
            <a:off x="10376300" y="5656818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2"/>
          <p:cNvSpPr/>
          <p:nvPr/>
        </p:nvSpPr>
        <p:spPr>
          <a:xfrm flipH="1">
            <a:off x="10487374" y="594040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2"/>
          <p:cNvSpPr/>
          <p:nvPr/>
        </p:nvSpPr>
        <p:spPr>
          <a:xfrm flipH="1">
            <a:off x="10772460" y="5265871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2"/>
          <p:cNvSpPr/>
          <p:nvPr/>
        </p:nvSpPr>
        <p:spPr>
          <a:xfrm flipH="1">
            <a:off x="11057550" y="5376935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2"/>
          <p:cNvSpPr/>
          <p:nvPr/>
        </p:nvSpPr>
        <p:spPr>
          <a:xfrm flipH="1">
            <a:off x="10685826" y="5793057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2"/>
          <p:cNvSpPr/>
          <p:nvPr/>
        </p:nvSpPr>
        <p:spPr>
          <a:xfrm flipH="1">
            <a:off x="10907231" y="5571668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22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979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 flipH="1">
            <a:off x="1315119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3"/>
          <p:cNvSpPr/>
          <p:nvPr/>
        </p:nvSpPr>
        <p:spPr>
          <a:xfrm rot="10800000" flipH="1">
            <a:off x="1386946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3"/>
          <p:cNvSpPr/>
          <p:nvPr/>
        </p:nvSpPr>
        <p:spPr>
          <a:xfrm rot="10800000" flipH="1">
            <a:off x="95080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3"/>
          <p:cNvSpPr/>
          <p:nvPr/>
        </p:nvSpPr>
        <p:spPr>
          <a:xfrm rot="10800000" flipH="1">
            <a:off x="1013742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23"/>
          <p:cNvSpPr/>
          <p:nvPr/>
        </p:nvSpPr>
        <p:spPr>
          <a:xfrm rot="10800000" flipH="1">
            <a:off x="1458033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23"/>
          <p:cNvSpPr/>
          <p:nvPr/>
        </p:nvSpPr>
        <p:spPr>
          <a:xfrm rot="10800000" flipH="1">
            <a:off x="1228483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23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10376300" y="734749"/>
            <a:ext cx="500571" cy="466473"/>
          </a:xfrm>
          <a:custGeom>
            <a:avLst/>
            <a:gdLst/>
            <a:ahLst/>
            <a:cxnLst/>
            <a:rect l="l" t="t" r="r" b="b"/>
            <a:pathLst>
              <a:path w="676" h="630" extrusionOk="0">
                <a:moveTo>
                  <a:pt x="215" y="1"/>
                </a:moveTo>
                <a:cubicBezTo>
                  <a:pt x="196" y="1"/>
                  <a:pt x="178" y="3"/>
                  <a:pt x="162" y="8"/>
                </a:cubicBezTo>
                <a:cubicBezTo>
                  <a:pt x="98" y="30"/>
                  <a:pt x="44" y="73"/>
                  <a:pt x="22" y="148"/>
                </a:cubicBezTo>
                <a:cubicBezTo>
                  <a:pt x="1" y="201"/>
                  <a:pt x="1" y="276"/>
                  <a:pt x="22" y="341"/>
                </a:cubicBezTo>
                <a:cubicBezTo>
                  <a:pt x="44" y="394"/>
                  <a:pt x="87" y="448"/>
                  <a:pt x="129" y="479"/>
                </a:cubicBezTo>
                <a:cubicBezTo>
                  <a:pt x="183" y="522"/>
                  <a:pt x="236" y="544"/>
                  <a:pt x="290" y="555"/>
                </a:cubicBezTo>
                <a:cubicBezTo>
                  <a:pt x="312" y="565"/>
                  <a:pt x="344" y="565"/>
                  <a:pt x="365" y="565"/>
                </a:cubicBezTo>
                <a:lnTo>
                  <a:pt x="408" y="565"/>
                </a:lnTo>
                <a:cubicBezTo>
                  <a:pt x="419" y="555"/>
                  <a:pt x="429" y="555"/>
                  <a:pt x="440" y="555"/>
                </a:cubicBezTo>
                <a:lnTo>
                  <a:pt x="558" y="555"/>
                </a:lnTo>
                <a:cubicBezTo>
                  <a:pt x="590" y="555"/>
                  <a:pt x="622" y="565"/>
                  <a:pt x="643" y="576"/>
                </a:cubicBezTo>
                <a:cubicBezTo>
                  <a:pt x="665" y="598"/>
                  <a:pt x="665" y="619"/>
                  <a:pt x="665" y="629"/>
                </a:cubicBezTo>
                <a:cubicBezTo>
                  <a:pt x="676" y="619"/>
                  <a:pt x="676" y="619"/>
                  <a:pt x="665" y="608"/>
                </a:cubicBezTo>
                <a:cubicBezTo>
                  <a:pt x="665" y="598"/>
                  <a:pt x="665" y="587"/>
                  <a:pt x="654" y="576"/>
                </a:cubicBezTo>
                <a:cubicBezTo>
                  <a:pt x="633" y="555"/>
                  <a:pt x="600" y="544"/>
                  <a:pt x="558" y="533"/>
                </a:cubicBezTo>
                <a:cubicBezTo>
                  <a:pt x="526" y="533"/>
                  <a:pt x="483" y="522"/>
                  <a:pt x="440" y="522"/>
                </a:cubicBezTo>
                <a:lnTo>
                  <a:pt x="365" y="522"/>
                </a:lnTo>
                <a:cubicBezTo>
                  <a:pt x="344" y="522"/>
                  <a:pt x="322" y="522"/>
                  <a:pt x="301" y="512"/>
                </a:cubicBezTo>
                <a:cubicBezTo>
                  <a:pt x="248" y="501"/>
                  <a:pt x="205" y="479"/>
                  <a:pt x="162" y="448"/>
                </a:cubicBezTo>
                <a:cubicBezTo>
                  <a:pt x="119" y="415"/>
                  <a:pt x="87" y="372"/>
                  <a:pt x="76" y="319"/>
                </a:cubicBezTo>
                <a:cubicBezTo>
                  <a:pt x="55" y="265"/>
                  <a:pt x="55" y="212"/>
                  <a:pt x="76" y="158"/>
                </a:cubicBezTo>
                <a:cubicBezTo>
                  <a:pt x="76" y="137"/>
                  <a:pt x="98" y="115"/>
                  <a:pt x="108" y="94"/>
                </a:cubicBezTo>
                <a:cubicBezTo>
                  <a:pt x="129" y="84"/>
                  <a:pt x="151" y="73"/>
                  <a:pt x="183" y="62"/>
                </a:cubicBezTo>
                <a:cubicBezTo>
                  <a:pt x="195" y="59"/>
                  <a:pt x="207" y="58"/>
                  <a:pt x="220" y="58"/>
                </a:cubicBezTo>
                <a:cubicBezTo>
                  <a:pt x="254" y="58"/>
                  <a:pt x="291" y="68"/>
                  <a:pt x="322" y="84"/>
                </a:cubicBezTo>
                <a:cubicBezTo>
                  <a:pt x="333" y="94"/>
                  <a:pt x="344" y="105"/>
                  <a:pt x="344" y="115"/>
                </a:cubicBezTo>
                <a:lnTo>
                  <a:pt x="355" y="115"/>
                </a:lnTo>
                <a:lnTo>
                  <a:pt x="355" y="127"/>
                </a:lnTo>
                <a:lnTo>
                  <a:pt x="365" y="137"/>
                </a:lnTo>
                <a:cubicBezTo>
                  <a:pt x="376" y="158"/>
                  <a:pt x="376" y="180"/>
                  <a:pt x="376" y="201"/>
                </a:cubicBezTo>
                <a:cubicBezTo>
                  <a:pt x="365" y="255"/>
                  <a:pt x="333" y="287"/>
                  <a:pt x="301" y="308"/>
                </a:cubicBezTo>
                <a:cubicBezTo>
                  <a:pt x="286" y="308"/>
                  <a:pt x="272" y="313"/>
                  <a:pt x="261" y="313"/>
                </a:cubicBezTo>
                <a:cubicBezTo>
                  <a:pt x="256" y="313"/>
                  <a:pt x="251" y="312"/>
                  <a:pt x="248" y="308"/>
                </a:cubicBezTo>
                <a:cubicBezTo>
                  <a:pt x="226" y="308"/>
                  <a:pt x="215" y="298"/>
                  <a:pt x="194" y="287"/>
                </a:cubicBezTo>
                <a:lnTo>
                  <a:pt x="194" y="276"/>
                </a:lnTo>
                <a:lnTo>
                  <a:pt x="183" y="276"/>
                </a:lnTo>
                <a:lnTo>
                  <a:pt x="183" y="265"/>
                </a:lnTo>
                <a:cubicBezTo>
                  <a:pt x="172" y="265"/>
                  <a:pt x="172" y="255"/>
                  <a:pt x="172" y="255"/>
                </a:cubicBezTo>
                <a:lnTo>
                  <a:pt x="172" y="212"/>
                </a:lnTo>
                <a:lnTo>
                  <a:pt x="194" y="191"/>
                </a:lnTo>
                <a:lnTo>
                  <a:pt x="236" y="191"/>
                </a:lnTo>
                <a:cubicBezTo>
                  <a:pt x="236" y="191"/>
                  <a:pt x="226" y="191"/>
                  <a:pt x="226" y="180"/>
                </a:cubicBezTo>
                <a:lnTo>
                  <a:pt x="194" y="180"/>
                </a:lnTo>
                <a:cubicBezTo>
                  <a:pt x="183" y="191"/>
                  <a:pt x="172" y="191"/>
                  <a:pt x="162" y="212"/>
                </a:cubicBezTo>
                <a:cubicBezTo>
                  <a:pt x="162" y="222"/>
                  <a:pt x="151" y="234"/>
                  <a:pt x="162" y="255"/>
                </a:cubicBezTo>
                <a:lnTo>
                  <a:pt x="162" y="276"/>
                </a:lnTo>
                <a:lnTo>
                  <a:pt x="172" y="287"/>
                </a:lnTo>
                <a:cubicBezTo>
                  <a:pt x="172" y="298"/>
                  <a:pt x="183" y="298"/>
                  <a:pt x="183" y="308"/>
                </a:cubicBezTo>
                <a:cubicBezTo>
                  <a:pt x="194" y="319"/>
                  <a:pt x="215" y="330"/>
                  <a:pt x="236" y="341"/>
                </a:cubicBezTo>
                <a:cubicBezTo>
                  <a:pt x="258" y="341"/>
                  <a:pt x="290" y="341"/>
                  <a:pt x="312" y="330"/>
                </a:cubicBezTo>
                <a:cubicBezTo>
                  <a:pt x="355" y="319"/>
                  <a:pt x="397" y="276"/>
                  <a:pt x="419" y="212"/>
                </a:cubicBezTo>
                <a:cubicBezTo>
                  <a:pt x="419" y="191"/>
                  <a:pt x="419" y="158"/>
                  <a:pt x="408" y="127"/>
                </a:cubicBezTo>
                <a:cubicBezTo>
                  <a:pt x="408" y="115"/>
                  <a:pt x="397" y="105"/>
                  <a:pt x="397" y="105"/>
                </a:cubicBezTo>
                <a:lnTo>
                  <a:pt x="397" y="94"/>
                </a:lnTo>
                <a:lnTo>
                  <a:pt x="386" y="94"/>
                </a:lnTo>
                <a:lnTo>
                  <a:pt x="386" y="84"/>
                </a:lnTo>
                <a:lnTo>
                  <a:pt x="355" y="51"/>
                </a:lnTo>
                <a:cubicBezTo>
                  <a:pt x="322" y="30"/>
                  <a:pt x="301" y="19"/>
                  <a:pt x="269" y="8"/>
                </a:cubicBezTo>
                <a:cubicBezTo>
                  <a:pt x="253" y="3"/>
                  <a:pt x="234" y="1"/>
                  <a:pt x="2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10487374" y="790281"/>
            <a:ext cx="317671" cy="127355"/>
          </a:xfrm>
          <a:custGeom>
            <a:avLst/>
            <a:gdLst/>
            <a:ahLst/>
            <a:cxnLst/>
            <a:rect l="l" t="t" r="r" b="b"/>
            <a:pathLst>
              <a:path w="429" h="172" extrusionOk="0">
                <a:moveTo>
                  <a:pt x="247" y="1"/>
                </a:moveTo>
                <a:cubicBezTo>
                  <a:pt x="225" y="1"/>
                  <a:pt x="215" y="11"/>
                  <a:pt x="204" y="11"/>
                </a:cubicBezTo>
                <a:cubicBezTo>
                  <a:pt x="182" y="11"/>
                  <a:pt x="172" y="11"/>
                  <a:pt x="161" y="22"/>
                </a:cubicBezTo>
                <a:lnTo>
                  <a:pt x="54" y="22"/>
                </a:lnTo>
                <a:cubicBezTo>
                  <a:pt x="44" y="22"/>
                  <a:pt x="32" y="22"/>
                  <a:pt x="22" y="11"/>
                </a:cubicBezTo>
                <a:lnTo>
                  <a:pt x="1" y="11"/>
                </a:lnTo>
                <a:cubicBezTo>
                  <a:pt x="1" y="11"/>
                  <a:pt x="11" y="22"/>
                  <a:pt x="22" y="22"/>
                </a:cubicBezTo>
                <a:cubicBezTo>
                  <a:pt x="22" y="32"/>
                  <a:pt x="22" y="32"/>
                  <a:pt x="32" y="32"/>
                </a:cubicBezTo>
                <a:lnTo>
                  <a:pt x="44" y="43"/>
                </a:lnTo>
                <a:lnTo>
                  <a:pt x="54" y="43"/>
                </a:lnTo>
                <a:cubicBezTo>
                  <a:pt x="65" y="54"/>
                  <a:pt x="65" y="54"/>
                  <a:pt x="75" y="54"/>
                </a:cubicBezTo>
                <a:cubicBezTo>
                  <a:pt x="86" y="65"/>
                  <a:pt x="97" y="65"/>
                  <a:pt x="118" y="65"/>
                </a:cubicBezTo>
                <a:lnTo>
                  <a:pt x="204" y="65"/>
                </a:lnTo>
                <a:cubicBezTo>
                  <a:pt x="225" y="65"/>
                  <a:pt x="236" y="65"/>
                  <a:pt x="258" y="54"/>
                </a:cubicBezTo>
                <a:lnTo>
                  <a:pt x="289" y="54"/>
                </a:lnTo>
                <a:cubicBezTo>
                  <a:pt x="300" y="65"/>
                  <a:pt x="311" y="65"/>
                  <a:pt x="311" y="65"/>
                </a:cubicBezTo>
                <a:lnTo>
                  <a:pt x="332" y="65"/>
                </a:lnTo>
                <a:cubicBezTo>
                  <a:pt x="343" y="75"/>
                  <a:pt x="354" y="75"/>
                  <a:pt x="365" y="86"/>
                </a:cubicBezTo>
                <a:cubicBezTo>
                  <a:pt x="365" y="86"/>
                  <a:pt x="375" y="86"/>
                  <a:pt x="375" y="96"/>
                </a:cubicBezTo>
                <a:cubicBezTo>
                  <a:pt x="386" y="96"/>
                  <a:pt x="386" y="108"/>
                  <a:pt x="386" y="108"/>
                </a:cubicBezTo>
                <a:cubicBezTo>
                  <a:pt x="396" y="108"/>
                  <a:pt x="396" y="118"/>
                  <a:pt x="396" y="118"/>
                </a:cubicBezTo>
                <a:cubicBezTo>
                  <a:pt x="408" y="118"/>
                  <a:pt x="408" y="129"/>
                  <a:pt x="408" y="129"/>
                </a:cubicBezTo>
                <a:cubicBezTo>
                  <a:pt x="418" y="139"/>
                  <a:pt x="418" y="150"/>
                  <a:pt x="418" y="150"/>
                </a:cubicBezTo>
                <a:cubicBezTo>
                  <a:pt x="429" y="161"/>
                  <a:pt x="429" y="172"/>
                  <a:pt x="429" y="172"/>
                </a:cubicBezTo>
                <a:lnTo>
                  <a:pt x="429" y="161"/>
                </a:lnTo>
                <a:lnTo>
                  <a:pt x="429" y="150"/>
                </a:lnTo>
                <a:lnTo>
                  <a:pt x="429" y="118"/>
                </a:lnTo>
                <a:cubicBezTo>
                  <a:pt x="429" y="108"/>
                  <a:pt x="418" y="96"/>
                  <a:pt x="418" y="86"/>
                </a:cubicBezTo>
                <a:lnTo>
                  <a:pt x="386" y="54"/>
                </a:lnTo>
                <a:lnTo>
                  <a:pt x="354" y="22"/>
                </a:lnTo>
                <a:cubicBezTo>
                  <a:pt x="332" y="11"/>
                  <a:pt x="322" y="11"/>
                  <a:pt x="300" y="11"/>
                </a:cubicBezTo>
                <a:cubicBezTo>
                  <a:pt x="279" y="1"/>
                  <a:pt x="268" y="1"/>
                  <a:pt x="2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10772460" y="1096077"/>
            <a:ext cx="468731" cy="496091"/>
          </a:xfrm>
          <a:custGeom>
            <a:avLst/>
            <a:gdLst/>
            <a:ahLst/>
            <a:cxnLst/>
            <a:rect l="l" t="t" r="r" b="b"/>
            <a:pathLst>
              <a:path w="633" h="670" extrusionOk="0">
                <a:moveTo>
                  <a:pt x="440" y="429"/>
                </a:moveTo>
                <a:lnTo>
                  <a:pt x="440" y="440"/>
                </a:lnTo>
                <a:cubicBezTo>
                  <a:pt x="450" y="440"/>
                  <a:pt x="450" y="440"/>
                  <a:pt x="450" y="451"/>
                </a:cubicBezTo>
                <a:lnTo>
                  <a:pt x="450" y="429"/>
                </a:lnTo>
                <a:close/>
                <a:moveTo>
                  <a:pt x="0" y="1"/>
                </a:moveTo>
                <a:cubicBezTo>
                  <a:pt x="22" y="1"/>
                  <a:pt x="43" y="12"/>
                  <a:pt x="54" y="22"/>
                </a:cubicBezTo>
                <a:cubicBezTo>
                  <a:pt x="76" y="44"/>
                  <a:pt x="76" y="76"/>
                  <a:pt x="76" y="108"/>
                </a:cubicBezTo>
                <a:cubicBezTo>
                  <a:pt x="86" y="151"/>
                  <a:pt x="76" y="194"/>
                  <a:pt x="76" y="236"/>
                </a:cubicBezTo>
                <a:lnTo>
                  <a:pt x="76" y="269"/>
                </a:lnTo>
                <a:lnTo>
                  <a:pt x="76" y="279"/>
                </a:lnTo>
                <a:lnTo>
                  <a:pt x="76" y="290"/>
                </a:lnTo>
                <a:lnTo>
                  <a:pt x="76" y="301"/>
                </a:lnTo>
                <a:lnTo>
                  <a:pt x="76" y="386"/>
                </a:lnTo>
                <a:cubicBezTo>
                  <a:pt x="86" y="440"/>
                  <a:pt x="119" y="493"/>
                  <a:pt x="150" y="536"/>
                </a:cubicBezTo>
                <a:cubicBezTo>
                  <a:pt x="193" y="590"/>
                  <a:pt x="236" y="622"/>
                  <a:pt x="300" y="643"/>
                </a:cubicBezTo>
                <a:cubicBezTo>
                  <a:pt x="336" y="661"/>
                  <a:pt x="371" y="669"/>
                  <a:pt x="407" y="669"/>
                </a:cubicBezTo>
                <a:cubicBezTo>
                  <a:pt x="435" y="669"/>
                  <a:pt x="464" y="664"/>
                  <a:pt x="493" y="655"/>
                </a:cubicBezTo>
                <a:cubicBezTo>
                  <a:pt x="557" y="633"/>
                  <a:pt x="611" y="569"/>
                  <a:pt x="621" y="505"/>
                </a:cubicBezTo>
                <a:cubicBezTo>
                  <a:pt x="633" y="472"/>
                  <a:pt x="633" y="440"/>
                  <a:pt x="633" y="408"/>
                </a:cubicBezTo>
                <a:cubicBezTo>
                  <a:pt x="621" y="376"/>
                  <a:pt x="611" y="344"/>
                  <a:pt x="590" y="322"/>
                </a:cubicBezTo>
                <a:lnTo>
                  <a:pt x="557" y="290"/>
                </a:lnTo>
                <a:lnTo>
                  <a:pt x="547" y="279"/>
                </a:lnTo>
                <a:lnTo>
                  <a:pt x="536" y="269"/>
                </a:lnTo>
                <a:cubicBezTo>
                  <a:pt x="525" y="269"/>
                  <a:pt x="514" y="269"/>
                  <a:pt x="514" y="258"/>
                </a:cubicBezTo>
                <a:cubicBezTo>
                  <a:pt x="498" y="253"/>
                  <a:pt x="482" y="250"/>
                  <a:pt x="466" y="250"/>
                </a:cubicBezTo>
                <a:cubicBezTo>
                  <a:pt x="450" y="250"/>
                  <a:pt x="434" y="253"/>
                  <a:pt x="418" y="258"/>
                </a:cubicBezTo>
                <a:cubicBezTo>
                  <a:pt x="364" y="269"/>
                  <a:pt x="322" y="312"/>
                  <a:pt x="300" y="365"/>
                </a:cubicBezTo>
                <a:cubicBezTo>
                  <a:pt x="290" y="386"/>
                  <a:pt x="290" y="408"/>
                  <a:pt x="300" y="429"/>
                </a:cubicBezTo>
                <a:cubicBezTo>
                  <a:pt x="300" y="462"/>
                  <a:pt x="322" y="472"/>
                  <a:pt x="333" y="483"/>
                </a:cubicBezTo>
                <a:cubicBezTo>
                  <a:pt x="333" y="493"/>
                  <a:pt x="343" y="493"/>
                  <a:pt x="343" y="493"/>
                </a:cubicBezTo>
                <a:cubicBezTo>
                  <a:pt x="343" y="505"/>
                  <a:pt x="343" y="505"/>
                  <a:pt x="354" y="505"/>
                </a:cubicBezTo>
                <a:cubicBezTo>
                  <a:pt x="364" y="515"/>
                  <a:pt x="376" y="515"/>
                  <a:pt x="386" y="515"/>
                </a:cubicBezTo>
                <a:cubicBezTo>
                  <a:pt x="397" y="515"/>
                  <a:pt x="418" y="515"/>
                  <a:pt x="429" y="505"/>
                </a:cubicBezTo>
                <a:cubicBezTo>
                  <a:pt x="440" y="493"/>
                  <a:pt x="450" y="483"/>
                  <a:pt x="450" y="472"/>
                </a:cubicBezTo>
                <a:lnTo>
                  <a:pt x="450" y="451"/>
                </a:lnTo>
                <a:cubicBezTo>
                  <a:pt x="450" y="462"/>
                  <a:pt x="450" y="462"/>
                  <a:pt x="440" y="472"/>
                </a:cubicBezTo>
                <a:cubicBezTo>
                  <a:pt x="440" y="483"/>
                  <a:pt x="429" y="493"/>
                  <a:pt x="418" y="493"/>
                </a:cubicBezTo>
                <a:cubicBezTo>
                  <a:pt x="407" y="505"/>
                  <a:pt x="397" y="505"/>
                  <a:pt x="386" y="505"/>
                </a:cubicBezTo>
                <a:cubicBezTo>
                  <a:pt x="376" y="493"/>
                  <a:pt x="376" y="493"/>
                  <a:pt x="364" y="493"/>
                </a:cubicBezTo>
                <a:lnTo>
                  <a:pt x="364" y="483"/>
                </a:lnTo>
                <a:lnTo>
                  <a:pt x="354" y="483"/>
                </a:lnTo>
                <a:cubicBezTo>
                  <a:pt x="354" y="483"/>
                  <a:pt x="354" y="472"/>
                  <a:pt x="343" y="472"/>
                </a:cubicBezTo>
                <a:cubicBezTo>
                  <a:pt x="333" y="462"/>
                  <a:pt x="333" y="440"/>
                  <a:pt x="322" y="429"/>
                </a:cubicBezTo>
                <a:cubicBezTo>
                  <a:pt x="322" y="408"/>
                  <a:pt x="322" y="386"/>
                  <a:pt x="333" y="376"/>
                </a:cubicBezTo>
                <a:cubicBezTo>
                  <a:pt x="343" y="333"/>
                  <a:pt x="386" y="312"/>
                  <a:pt x="429" y="301"/>
                </a:cubicBezTo>
                <a:cubicBezTo>
                  <a:pt x="435" y="298"/>
                  <a:pt x="441" y="297"/>
                  <a:pt x="447" y="297"/>
                </a:cubicBezTo>
                <a:cubicBezTo>
                  <a:pt x="462" y="297"/>
                  <a:pt x="478" y="304"/>
                  <a:pt x="493" y="312"/>
                </a:cubicBezTo>
                <a:lnTo>
                  <a:pt x="504" y="312"/>
                </a:lnTo>
                <a:lnTo>
                  <a:pt x="514" y="322"/>
                </a:lnTo>
                <a:lnTo>
                  <a:pt x="525" y="322"/>
                </a:lnTo>
                <a:cubicBezTo>
                  <a:pt x="536" y="333"/>
                  <a:pt x="536" y="344"/>
                  <a:pt x="547" y="355"/>
                </a:cubicBezTo>
                <a:cubicBezTo>
                  <a:pt x="579" y="386"/>
                  <a:pt x="590" y="440"/>
                  <a:pt x="579" y="493"/>
                </a:cubicBezTo>
                <a:cubicBezTo>
                  <a:pt x="568" y="515"/>
                  <a:pt x="557" y="536"/>
                  <a:pt x="536" y="558"/>
                </a:cubicBezTo>
                <a:cubicBezTo>
                  <a:pt x="525" y="579"/>
                  <a:pt x="493" y="590"/>
                  <a:pt x="471" y="601"/>
                </a:cubicBezTo>
                <a:cubicBezTo>
                  <a:pt x="450" y="611"/>
                  <a:pt x="423" y="617"/>
                  <a:pt x="397" y="617"/>
                </a:cubicBezTo>
                <a:cubicBezTo>
                  <a:pt x="370" y="617"/>
                  <a:pt x="343" y="611"/>
                  <a:pt x="322" y="601"/>
                </a:cubicBezTo>
                <a:cubicBezTo>
                  <a:pt x="268" y="579"/>
                  <a:pt x="226" y="547"/>
                  <a:pt x="193" y="505"/>
                </a:cubicBezTo>
                <a:cubicBezTo>
                  <a:pt x="150" y="472"/>
                  <a:pt x="129" y="419"/>
                  <a:pt x="119" y="376"/>
                </a:cubicBezTo>
                <a:cubicBezTo>
                  <a:pt x="119" y="355"/>
                  <a:pt x="107" y="322"/>
                  <a:pt x="107" y="301"/>
                </a:cubicBezTo>
                <a:lnTo>
                  <a:pt x="107" y="290"/>
                </a:lnTo>
                <a:lnTo>
                  <a:pt x="107" y="279"/>
                </a:lnTo>
                <a:lnTo>
                  <a:pt x="107" y="269"/>
                </a:lnTo>
                <a:lnTo>
                  <a:pt x="107" y="236"/>
                </a:lnTo>
                <a:cubicBezTo>
                  <a:pt x="107" y="194"/>
                  <a:pt x="107" y="151"/>
                  <a:pt x="97" y="108"/>
                </a:cubicBezTo>
                <a:cubicBezTo>
                  <a:pt x="97" y="76"/>
                  <a:pt x="86" y="44"/>
                  <a:pt x="65" y="22"/>
                </a:cubicBezTo>
                <a:cubicBezTo>
                  <a:pt x="54" y="12"/>
                  <a:pt x="43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11057550" y="1162717"/>
            <a:ext cx="120700" cy="318387"/>
          </a:xfrm>
          <a:custGeom>
            <a:avLst/>
            <a:gdLst/>
            <a:ahLst/>
            <a:cxnLst/>
            <a:rect l="l" t="t" r="r" b="b"/>
            <a:pathLst>
              <a:path w="163" h="430" extrusionOk="0">
                <a:moveTo>
                  <a:pt x="1" y="1"/>
                </a:moveTo>
                <a:lnTo>
                  <a:pt x="22" y="12"/>
                </a:lnTo>
                <a:lnTo>
                  <a:pt x="34" y="22"/>
                </a:lnTo>
                <a:cubicBezTo>
                  <a:pt x="44" y="33"/>
                  <a:pt x="44" y="33"/>
                  <a:pt x="55" y="33"/>
                </a:cubicBezTo>
                <a:cubicBezTo>
                  <a:pt x="55" y="33"/>
                  <a:pt x="55" y="44"/>
                  <a:pt x="65" y="44"/>
                </a:cubicBezTo>
                <a:cubicBezTo>
                  <a:pt x="65" y="44"/>
                  <a:pt x="65" y="55"/>
                  <a:pt x="76" y="55"/>
                </a:cubicBezTo>
                <a:cubicBezTo>
                  <a:pt x="76" y="65"/>
                  <a:pt x="76" y="65"/>
                  <a:pt x="87" y="65"/>
                </a:cubicBezTo>
                <a:cubicBezTo>
                  <a:pt x="87" y="76"/>
                  <a:pt x="98" y="86"/>
                  <a:pt x="98" y="98"/>
                </a:cubicBezTo>
                <a:cubicBezTo>
                  <a:pt x="108" y="108"/>
                  <a:pt x="108" y="119"/>
                  <a:pt x="108" y="119"/>
                </a:cubicBezTo>
                <a:lnTo>
                  <a:pt x="108" y="140"/>
                </a:lnTo>
                <a:lnTo>
                  <a:pt x="108" y="183"/>
                </a:lnTo>
                <a:lnTo>
                  <a:pt x="108" y="226"/>
                </a:lnTo>
                <a:cubicBezTo>
                  <a:pt x="108" y="236"/>
                  <a:pt x="98" y="258"/>
                  <a:pt x="98" y="269"/>
                </a:cubicBezTo>
                <a:cubicBezTo>
                  <a:pt x="98" y="290"/>
                  <a:pt x="108" y="301"/>
                  <a:pt x="108" y="322"/>
                </a:cubicBezTo>
                <a:cubicBezTo>
                  <a:pt x="108" y="333"/>
                  <a:pt x="108" y="343"/>
                  <a:pt x="119" y="355"/>
                </a:cubicBezTo>
                <a:lnTo>
                  <a:pt x="119" y="376"/>
                </a:lnTo>
                <a:lnTo>
                  <a:pt x="129" y="386"/>
                </a:lnTo>
                <a:cubicBezTo>
                  <a:pt x="129" y="397"/>
                  <a:pt x="129" y="397"/>
                  <a:pt x="141" y="408"/>
                </a:cubicBezTo>
                <a:cubicBezTo>
                  <a:pt x="151" y="429"/>
                  <a:pt x="162" y="429"/>
                  <a:pt x="162" y="429"/>
                </a:cubicBezTo>
                <a:cubicBezTo>
                  <a:pt x="162" y="429"/>
                  <a:pt x="151" y="419"/>
                  <a:pt x="151" y="408"/>
                </a:cubicBezTo>
                <a:lnTo>
                  <a:pt x="151" y="386"/>
                </a:lnTo>
                <a:lnTo>
                  <a:pt x="151" y="365"/>
                </a:lnTo>
                <a:lnTo>
                  <a:pt x="151" y="355"/>
                </a:lnTo>
                <a:cubicBezTo>
                  <a:pt x="141" y="343"/>
                  <a:pt x="151" y="333"/>
                  <a:pt x="151" y="312"/>
                </a:cubicBezTo>
                <a:lnTo>
                  <a:pt x="151" y="279"/>
                </a:lnTo>
                <a:cubicBezTo>
                  <a:pt x="151" y="258"/>
                  <a:pt x="151" y="248"/>
                  <a:pt x="162" y="236"/>
                </a:cubicBezTo>
                <a:lnTo>
                  <a:pt x="162" y="183"/>
                </a:lnTo>
                <a:lnTo>
                  <a:pt x="162" y="129"/>
                </a:lnTo>
                <a:cubicBezTo>
                  <a:pt x="162" y="119"/>
                  <a:pt x="151" y="98"/>
                  <a:pt x="141" y="86"/>
                </a:cubicBezTo>
                <a:cubicBezTo>
                  <a:pt x="141" y="65"/>
                  <a:pt x="129" y="55"/>
                  <a:pt x="119" y="44"/>
                </a:cubicBezTo>
                <a:cubicBezTo>
                  <a:pt x="108" y="33"/>
                  <a:pt x="87" y="22"/>
                  <a:pt x="76" y="22"/>
                </a:cubicBezTo>
                <a:cubicBezTo>
                  <a:pt x="65" y="12"/>
                  <a:pt x="55" y="12"/>
                  <a:pt x="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3"/>
          <p:cNvSpPr/>
          <p:nvPr/>
        </p:nvSpPr>
        <p:spPr>
          <a:xfrm rot="10800000">
            <a:off x="10685826" y="1013893"/>
            <a:ext cx="48132" cy="51089"/>
          </a:xfrm>
          <a:custGeom>
            <a:avLst/>
            <a:gdLst/>
            <a:ahLst/>
            <a:cxnLst/>
            <a:rect l="l" t="t" r="r" b="b"/>
            <a:pathLst>
              <a:path w="65" h="69" extrusionOk="0">
                <a:moveTo>
                  <a:pt x="33" y="1"/>
                </a:moveTo>
                <a:cubicBezTo>
                  <a:pt x="25" y="1"/>
                  <a:pt x="17" y="6"/>
                  <a:pt x="12" y="17"/>
                </a:cubicBezTo>
                <a:cubicBezTo>
                  <a:pt x="1" y="28"/>
                  <a:pt x="1" y="50"/>
                  <a:pt x="12" y="60"/>
                </a:cubicBezTo>
                <a:cubicBezTo>
                  <a:pt x="17" y="65"/>
                  <a:pt x="25" y="68"/>
                  <a:pt x="33" y="68"/>
                </a:cubicBezTo>
                <a:cubicBezTo>
                  <a:pt x="41" y="68"/>
                  <a:pt x="49" y="65"/>
                  <a:pt x="55" y="60"/>
                </a:cubicBezTo>
                <a:cubicBezTo>
                  <a:pt x="65" y="50"/>
                  <a:pt x="65" y="28"/>
                  <a:pt x="55" y="17"/>
                </a:cubicBezTo>
                <a:cubicBezTo>
                  <a:pt x="49" y="6"/>
                  <a:pt x="41" y="1"/>
                  <a:pt x="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23"/>
          <p:cNvSpPr/>
          <p:nvPr/>
        </p:nvSpPr>
        <p:spPr>
          <a:xfrm rot="10800000">
            <a:off x="10907231" y="1236022"/>
            <a:ext cx="56277" cy="50349"/>
          </a:xfrm>
          <a:custGeom>
            <a:avLst/>
            <a:gdLst/>
            <a:ahLst/>
            <a:cxnLst/>
            <a:rect l="l" t="t" r="r" b="b"/>
            <a:pathLst>
              <a:path w="76" h="68" extrusionOk="0">
                <a:moveTo>
                  <a:pt x="43" y="0"/>
                </a:moveTo>
                <a:cubicBezTo>
                  <a:pt x="35" y="0"/>
                  <a:pt x="27" y="6"/>
                  <a:pt x="22" y="16"/>
                </a:cubicBezTo>
                <a:cubicBezTo>
                  <a:pt x="1" y="27"/>
                  <a:pt x="1" y="49"/>
                  <a:pt x="22" y="59"/>
                </a:cubicBezTo>
                <a:cubicBezTo>
                  <a:pt x="27" y="65"/>
                  <a:pt x="35" y="67"/>
                  <a:pt x="43" y="67"/>
                </a:cubicBezTo>
                <a:cubicBezTo>
                  <a:pt x="51" y="67"/>
                  <a:pt x="59" y="65"/>
                  <a:pt x="65" y="59"/>
                </a:cubicBezTo>
                <a:cubicBezTo>
                  <a:pt x="75" y="49"/>
                  <a:pt x="75" y="27"/>
                  <a:pt x="65" y="16"/>
                </a:cubicBezTo>
                <a:cubicBezTo>
                  <a:pt x="59" y="6"/>
                  <a:pt x="51" y="0"/>
                  <a:pt x="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23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38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 rot="10800000" flipH="1">
            <a:off x="950829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4"/>
          <p:cNvSpPr/>
          <p:nvPr/>
        </p:nvSpPr>
        <p:spPr>
          <a:xfrm>
            <a:off x="950829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4"/>
          <p:cNvSpPr/>
          <p:nvPr/>
        </p:nvSpPr>
        <p:spPr>
          <a:xfrm rot="10800000">
            <a:off x="10959648" y="719237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24"/>
          <p:cNvSpPr/>
          <p:nvPr/>
        </p:nvSpPr>
        <p:spPr>
          <a:xfrm flipH="1">
            <a:off x="10959648" y="5857288"/>
            <a:ext cx="281512" cy="281512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5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369" name="Google Shape;369;p25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70" name="Google Shape;370;p25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5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5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5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5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5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5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5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59859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>
            <a:spLocks noGrp="1"/>
          </p:cNvSpPr>
          <p:nvPr>
            <p:ph type="title" hasCustomPrompt="1"/>
          </p:nvPr>
        </p:nvSpPr>
        <p:spPr>
          <a:xfrm>
            <a:off x="29648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2964800" y="1888316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3"/>
          </p:nvPr>
        </p:nvSpPr>
        <p:spPr>
          <a:xfrm>
            <a:off x="2964800" y="3617215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5"/>
          </p:nvPr>
        </p:nvSpPr>
        <p:spPr>
          <a:xfrm>
            <a:off x="2964800" y="5346113"/>
            <a:ext cx="6262400" cy="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93" name="Google Shape;393;p26"/>
          <p:cNvGrpSpPr/>
          <p:nvPr/>
        </p:nvGrpSpPr>
        <p:grpSpPr>
          <a:xfrm>
            <a:off x="950801" y="5265871"/>
            <a:ext cx="10290391" cy="872931"/>
            <a:chOff x="713100" y="3949403"/>
            <a:chExt cx="7717793" cy="654698"/>
          </a:xfrm>
        </p:grpSpPr>
        <p:sp>
          <p:nvSpPr>
            <p:cNvPr id="394" name="Google Shape;394;p26"/>
            <p:cNvSpPr/>
            <p:nvPr/>
          </p:nvSpPr>
          <p:spPr>
            <a:xfrm>
              <a:off x="986339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40209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13100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760306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093524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921362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713122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6"/>
            <p:cNvSpPr/>
            <p:nvPr/>
          </p:nvSpPr>
          <p:spPr>
            <a:xfrm flipH="1">
              <a:off x="7782225" y="4242613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6"/>
            <p:cNvSpPr/>
            <p:nvPr/>
          </p:nvSpPr>
          <p:spPr>
            <a:xfrm flipH="1">
              <a:off x="7865530" y="445530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6"/>
            <p:cNvSpPr/>
            <p:nvPr/>
          </p:nvSpPr>
          <p:spPr>
            <a:xfrm flipH="1">
              <a:off x="8079345" y="3949403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6"/>
            <p:cNvSpPr/>
            <p:nvPr/>
          </p:nvSpPr>
          <p:spPr>
            <a:xfrm flipH="1">
              <a:off x="8293162" y="4032701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8014369" y="4344792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 flipH="1">
              <a:off x="8180423" y="4178751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 flipH="1">
              <a:off x="8219736" y="4392966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4135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7"/>
          <p:cNvSpPr txBox="1">
            <a:spLocks noGrp="1"/>
          </p:cNvSpPr>
          <p:nvPr>
            <p:ph type="title"/>
          </p:nvPr>
        </p:nvSpPr>
        <p:spPr>
          <a:xfrm>
            <a:off x="3232800" y="719216"/>
            <a:ext cx="57264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12" name="Google Shape;412;p27"/>
          <p:cNvSpPr txBox="1">
            <a:spLocks noGrp="1"/>
          </p:cNvSpPr>
          <p:nvPr>
            <p:ph type="subTitle" idx="1"/>
          </p:nvPr>
        </p:nvSpPr>
        <p:spPr>
          <a:xfrm>
            <a:off x="3806200" y="2140467"/>
            <a:ext cx="45796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3" name="Google Shape;413;p27"/>
          <p:cNvSpPr txBox="1"/>
          <p:nvPr/>
        </p:nvSpPr>
        <p:spPr>
          <a:xfrm>
            <a:off x="2950200" y="47777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741047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 flipH="1">
            <a:off x="-237400" y="-13315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2976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28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418" name="Google Shape;418;p28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434" name="Google Shape;434;p28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8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8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8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8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8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8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8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8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8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8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8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8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8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8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19180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" y="30275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9"/>
          <p:cNvGrpSpPr/>
          <p:nvPr/>
        </p:nvGrpSpPr>
        <p:grpSpPr>
          <a:xfrm>
            <a:off x="1084997" y="5517697"/>
            <a:ext cx="10022343" cy="595817"/>
            <a:chOff x="500210" y="4475281"/>
            <a:chExt cx="4478525" cy="266259"/>
          </a:xfrm>
        </p:grpSpPr>
        <p:sp>
          <p:nvSpPr>
            <p:cNvPr id="453" name="Google Shape;453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10800000" flipH="1">
            <a:off x="1084997" y="745964"/>
            <a:ext cx="10022343" cy="595817"/>
            <a:chOff x="500210" y="4475281"/>
            <a:chExt cx="4478525" cy="266259"/>
          </a:xfrm>
        </p:grpSpPr>
        <p:sp>
          <p:nvSpPr>
            <p:cNvPr id="507" name="Google Shape;507;p29"/>
            <p:cNvSpPr/>
            <p:nvPr/>
          </p:nvSpPr>
          <p:spPr>
            <a:xfrm>
              <a:off x="4817033" y="4614523"/>
              <a:ext cx="13207" cy="421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67907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47" y="226"/>
                  </a:cubicBezTo>
                  <a:lnTo>
                    <a:pt x="12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5" y="194"/>
                    <a:pt x="33" y="183"/>
                    <a:pt x="22" y="172"/>
                  </a:cubicBezTo>
                  <a:cubicBezTo>
                    <a:pt x="1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2" y="108"/>
                    <a:pt x="1" y="129"/>
                  </a:cubicBezTo>
                  <a:lnTo>
                    <a:pt x="1" y="183"/>
                  </a:lnTo>
                  <a:cubicBezTo>
                    <a:pt x="12" y="205"/>
                    <a:pt x="33" y="226"/>
                    <a:pt x="55" y="236"/>
                  </a:cubicBezTo>
                  <a:cubicBezTo>
                    <a:pt x="6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397" y="226"/>
                  </a:cubicBezTo>
                  <a:cubicBezTo>
                    <a:pt x="429" y="205"/>
                    <a:pt x="450" y="183"/>
                    <a:pt x="472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50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78439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lose/>
                  <a:moveTo>
                    <a:pt x="674" y="1"/>
                  </a:moveTo>
                  <a:cubicBezTo>
                    <a:pt x="653" y="1"/>
                    <a:pt x="631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7" y="129"/>
                    <a:pt x="396" y="151"/>
                    <a:pt x="374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5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2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87983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5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2" y="205"/>
                    <a:pt x="301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98146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08308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3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53" y="119"/>
                  </a:lnTo>
                  <a:cubicBezTo>
                    <a:pt x="43" y="119"/>
                    <a:pt x="43" y="108"/>
                    <a:pt x="43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11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182005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4" y="44"/>
                    <a:pt x="804" y="55"/>
                    <a:pt x="815" y="55"/>
                  </a:cubicBezTo>
                  <a:cubicBezTo>
                    <a:pt x="815" y="55"/>
                    <a:pt x="815" y="44"/>
                    <a:pt x="793" y="33"/>
                  </a:cubicBez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505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5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33" y="129"/>
                  </a:cubicBezTo>
                  <a:cubicBezTo>
                    <a:pt x="33" y="122"/>
                    <a:pt x="39" y="114"/>
                    <a:pt x="42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44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4" y="226"/>
                    <a:pt x="6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6" y="290"/>
                    <a:pt x="258" y="279"/>
                    <a:pt x="27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0" y="22"/>
                  </a:cubicBezTo>
                  <a:cubicBezTo>
                    <a:pt x="762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28363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4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38525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4" y="55"/>
                  </a:moveTo>
                  <a:lnTo>
                    <a:pt x="804" y="65"/>
                  </a:lnTo>
                  <a:cubicBezTo>
                    <a:pt x="804" y="65"/>
                    <a:pt x="814" y="65"/>
                    <a:pt x="804" y="55"/>
                  </a:cubicBezTo>
                  <a:close/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48688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1" y="162"/>
                    <a:pt x="21" y="140"/>
                    <a:pt x="21" y="129"/>
                  </a:cubicBezTo>
                  <a:cubicBezTo>
                    <a:pt x="21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21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4" y="290"/>
                  </a:cubicBezTo>
                  <a:cubicBezTo>
                    <a:pt x="236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cubicBezTo>
                    <a:pt x="642" y="55"/>
                    <a:pt x="664" y="44"/>
                    <a:pt x="685" y="33"/>
                  </a:cubicBezTo>
                  <a:cubicBezTo>
                    <a:pt x="707" y="33"/>
                    <a:pt x="71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58828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9" y="33"/>
                    <a:pt x="536" y="44"/>
                    <a:pt x="515" y="65"/>
                  </a:cubicBezTo>
                  <a:cubicBezTo>
                    <a:pt x="493" y="76"/>
                    <a:pt x="46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8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lnTo>
                    <a:pt x="44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lnTo>
                    <a:pt x="676" y="33"/>
                  </a:lnTo>
                  <a:cubicBezTo>
                    <a:pt x="697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687648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cubicBezTo>
                    <a:pt x="803" y="44"/>
                    <a:pt x="803" y="55"/>
                    <a:pt x="814" y="55"/>
                  </a:cubicBezTo>
                  <a:lnTo>
                    <a:pt x="793" y="33"/>
                  </a:lnTo>
                  <a:close/>
                  <a:moveTo>
                    <a:pt x="685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8" y="33"/>
                    <a:pt x="546" y="44"/>
                    <a:pt x="524" y="65"/>
                  </a:cubicBezTo>
                  <a:cubicBezTo>
                    <a:pt x="503" y="76"/>
                    <a:pt x="471" y="98"/>
                    <a:pt x="450" y="119"/>
                  </a:cubicBezTo>
                  <a:cubicBezTo>
                    <a:pt x="428" y="129"/>
                    <a:pt x="396" y="151"/>
                    <a:pt x="375" y="172"/>
                  </a:cubicBezTo>
                  <a:cubicBezTo>
                    <a:pt x="353" y="183"/>
                    <a:pt x="321" y="205"/>
                    <a:pt x="300" y="215"/>
                  </a:cubicBezTo>
                  <a:cubicBezTo>
                    <a:pt x="289" y="215"/>
                    <a:pt x="279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6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0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43" y="108"/>
                    <a:pt x="22" y="108"/>
                    <a:pt x="10" y="129"/>
                  </a:cubicBezTo>
                  <a:cubicBezTo>
                    <a:pt x="10" y="140"/>
                    <a:pt x="0" y="162"/>
                    <a:pt x="10" y="183"/>
                  </a:cubicBezTo>
                  <a:cubicBezTo>
                    <a:pt x="22" y="205"/>
                    <a:pt x="43" y="226"/>
                    <a:pt x="53" y="236"/>
                  </a:cubicBezTo>
                  <a:cubicBezTo>
                    <a:pt x="75" y="248"/>
                    <a:pt x="107" y="269"/>
                    <a:pt x="129" y="269"/>
                  </a:cubicBezTo>
                  <a:cubicBezTo>
                    <a:pt x="160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79" y="279"/>
                  </a:cubicBezTo>
                  <a:cubicBezTo>
                    <a:pt x="289" y="279"/>
                    <a:pt x="310" y="279"/>
                    <a:pt x="321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0" y="33"/>
                    <a:pt x="781" y="33"/>
                    <a:pt x="793" y="33"/>
                  </a:cubicBezTo>
                  <a:cubicBezTo>
                    <a:pt x="781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78904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793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39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9067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803" y="55"/>
                  </a:moveTo>
                  <a:lnTo>
                    <a:pt x="803" y="65"/>
                  </a:lnTo>
                  <a:cubicBezTo>
                    <a:pt x="803" y="65"/>
                    <a:pt x="814" y="65"/>
                    <a:pt x="803" y="55"/>
                  </a:cubicBezTo>
                  <a:close/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15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2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992299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8" y="129"/>
                    <a:pt x="396" y="151"/>
                    <a:pt x="364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43" y="55"/>
                    <a:pt x="664" y="44"/>
                    <a:pt x="686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09392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7" y="33"/>
                    <a:pt x="535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8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07" y="226"/>
                    <a:pt x="86" y="215"/>
                    <a:pt x="75" y="205"/>
                  </a:cubicBezTo>
                  <a:cubicBezTo>
                    <a:pt x="53" y="194"/>
                    <a:pt x="32" y="183"/>
                    <a:pt x="21" y="172"/>
                  </a:cubicBezTo>
                  <a:cubicBezTo>
                    <a:pt x="21" y="162"/>
                    <a:pt x="10" y="140"/>
                    <a:pt x="21" y="129"/>
                  </a:cubicBezTo>
                  <a:cubicBezTo>
                    <a:pt x="21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0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25" y="290"/>
                    <a:pt x="246" y="279"/>
                    <a:pt x="267" y="279"/>
                  </a:cubicBezTo>
                  <a:cubicBezTo>
                    <a:pt x="278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50" y="183"/>
                    <a:pt x="481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lnTo>
                    <a:pt x="674" y="33"/>
                  </a:lnTo>
                  <a:cubicBezTo>
                    <a:pt x="696" y="33"/>
                    <a:pt x="717" y="22"/>
                    <a:pt x="738" y="22"/>
                  </a:cubicBezTo>
                  <a:cubicBezTo>
                    <a:pt x="750" y="33"/>
                    <a:pt x="771" y="33"/>
                    <a:pt x="781" y="33"/>
                  </a:cubicBezTo>
                  <a:cubicBezTo>
                    <a:pt x="792" y="44"/>
                    <a:pt x="792" y="55"/>
                    <a:pt x="803" y="55"/>
                  </a:cubicBez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92840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5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5" y="55"/>
                    <a:pt x="814" y="55"/>
                  </a:cubicBez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3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1" y="162"/>
                    <a:pt x="12" y="183"/>
                  </a:cubicBezTo>
                  <a:cubicBezTo>
                    <a:pt x="22" y="205"/>
                    <a:pt x="4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3" y="290"/>
                    <a:pt x="226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12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15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29446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2396091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14" y="65"/>
                  </a:cubicBezTo>
                  <a:cubicBezTo>
                    <a:pt x="493" y="76"/>
                    <a:pt x="471" y="98"/>
                    <a:pt x="44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8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61" y="279"/>
                    <a:pt x="183" y="290"/>
                    <a:pt x="214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75" y="236"/>
                    <a:pt x="407" y="226"/>
                  </a:cubicBezTo>
                  <a:cubicBezTo>
                    <a:pt x="428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249749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86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7" y="114"/>
                    <a:pt x="41" y="116"/>
                    <a:pt x="44" y="119"/>
                  </a:cubicBezTo>
                  <a:lnTo>
                    <a:pt x="55" y="119"/>
                  </a:lnTo>
                  <a:lnTo>
                    <a:pt x="44" y="108"/>
                  </a:ln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36" y="290"/>
                    <a:pt x="248" y="279"/>
                    <a:pt x="269" y="279"/>
                  </a:cubicBezTo>
                  <a:cubicBezTo>
                    <a:pt x="279" y="279"/>
                    <a:pt x="301" y="279"/>
                    <a:pt x="312" y="269"/>
                  </a:cubicBezTo>
                  <a:cubicBezTo>
                    <a:pt x="343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2" y="65"/>
                  </a:cubicBezTo>
                  <a:cubicBezTo>
                    <a:pt x="643" y="55"/>
                    <a:pt x="665" y="44"/>
                    <a:pt x="686" y="33"/>
                  </a:cubicBezTo>
                  <a:cubicBezTo>
                    <a:pt x="708" y="33"/>
                    <a:pt x="719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259911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43" y="1"/>
                    <a:pt x="622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6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3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2698258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3" y="33"/>
                  </a:lnTo>
                  <a:cubicBezTo>
                    <a:pt x="804" y="44"/>
                    <a:pt x="804" y="55"/>
                    <a:pt x="804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4" y="1"/>
                    <a:pt x="632" y="12"/>
                    <a:pt x="601" y="22"/>
                  </a:cubicBezTo>
                  <a:cubicBezTo>
                    <a:pt x="579" y="33"/>
                    <a:pt x="547" y="44"/>
                    <a:pt x="525" y="65"/>
                  </a:cubicBezTo>
                  <a:cubicBezTo>
                    <a:pt x="494" y="76"/>
                    <a:pt x="472" y="98"/>
                    <a:pt x="451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90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4" y="290"/>
                    <a:pt x="225" y="290"/>
                  </a:cubicBezTo>
                  <a:cubicBezTo>
                    <a:pt x="237" y="290"/>
                    <a:pt x="258" y="279"/>
                    <a:pt x="268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51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2799884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54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1" y="114"/>
                    <a:pt x="36" y="114"/>
                  </a:cubicBezTo>
                  <a:cubicBezTo>
                    <a:pt x="38" y="114"/>
                    <a:pt x="40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0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0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3" y="55"/>
                  </a:lnTo>
                  <a:lnTo>
                    <a:pt x="814" y="65"/>
                  </a:lnTo>
                  <a:lnTo>
                    <a:pt x="814" y="55"/>
                  </a:lnTo>
                  <a:lnTo>
                    <a:pt x="793" y="33"/>
                  </a:ln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2901509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2" y="98"/>
                    <a:pt x="439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1" y="279"/>
                    <a:pt x="182" y="290"/>
                    <a:pt x="21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00313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60" y="98"/>
                    <a:pt x="439" y="119"/>
                  </a:cubicBezTo>
                  <a:cubicBezTo>
                    <a:pt x="417" y="129"/>
                    <a:pt x="396" y="151"/>
                    <a:pt x="364" y="172"/>
                  </a:cubicBezTo>
                  <a:cubicBezTo>
                    <a:pt x="343" y="183"/>
                    <a:pt x="321" y="205"/>
                    <a:pt x="289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7" y="226"/>
                    <a:pt x="8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6" y="114"/>
                    <a:pt x="40" y="116"/>
                    <a:pt x="43" y="119"/>
                  </a:cubicBezTo>
                  <a:lnTo>
                    <a:pt x="53" y="119"/>
                  </a:lnTo>
                  <a:lnTo>
                    <a:pt x="43" y="108"/>
                  </a:ln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10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50" y="279"/>
                    <a:pt x="182" y="290"/>
                    <a:pt x="214" y="290"/>
                  </a:cubicBezTo>
                  <a:cubicBezTo>
                    <a:pt x="236" y="290"/>
                    <a:pt x="246" y="279"/>
                    <a:pt x="267" y="279"/>
                  </a:cubicBezTo>
                  <a:cubicBezTo>
                    <a:pt x="279" y="279"/>
                    <a:pt x="300" y="279"/>
                    <a:pt x="310" y="269"/>
                  </a:cubicBezTo>
                  <a:cubicBezTo>
                    <a:pt x="343" y="258"/>
                    <a:pt x="374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589" y="76"/>
                    <a:pt x="610" y="65"/>
                  </a:cubicBezTo>
                  <a:cubicBezTo>
                    <a:pt x="631" y="55"/>
                    <a:pt x="664" y="44"/>
                    <a:pt x="685" y="33"/>
                  </a:cubicBez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2" y="33"/>
                  </a:cubicBezTo>
                  <a:cubicBezTo>
                    <a:pt x="781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10453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4" y="119"/>
                  </a:lnTo>
                  <a:cubicBezTo>
                    <a:pt x="44" y="119"/>
                    <a:pt x="44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3" y="258"/>
                    <a:pt x="375" y="236"/>
                    <a:pt x="408" y="226"/>
                  </a:cubicBezTo>
                  <a:cubicBezTo>
                    <a:pt x="429" y="205"/>
                    <a:pt x="45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203676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4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86" y="1"/>
                  </a:moveTo>
                  <a:cubicBezTo>
                    <a:pt x="654" y="1"/>
                    <a:pt x="633" y="12"/>
                    <a:pt x="600" y="22"/>
                  </a:cubicBezTo>
                  <a:cubicBezTo>
                    <a:pt x="57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6" y="172"/>
                  </a:cubicBezTo>
                  <a:cubicBezTo>
                    <a:pt x="354" y="183"/>
                    <a:pt x="322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6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30" y="122"/>
                    <a:pt x="37" y="114"/>
                    <a:pt x="41" y="114"/>
                  </a:cubicBezTo>
                  <a:cubicBezTo>
                    <a:pt x="42" y="114"/>
                    <a:pt x="43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2" y="129"/>
                  </a:cubicBezTo>
                  <a:cubicBezTo>
                    <a:pt x="12" y="140"/>
                    <a:pt x="0" y="162"/>
                    <a:pt x="12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9" y="279"/>
                  </a:cubicBezTo>
                  <a:cubicBezTo>
                    <a:pt x="290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3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9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3" y="33"/>
                    <a:pt x="793" y="33"/>
                  </a:cubicBezTo>
                  <a:cubicBezTo>
                    <a:pt x="783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30530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675" y="1"/>
                  </a:moveTo>
                  <a:cubicBezTo>
                    <a:pt x="654" y="1"/>
                    <a:pt x="621" y="12"/>
                    <a:pt x="600" y="22"/>
                  </a:cubicBezTo>
                  <a:cubicBezTo>
                    <a:pt x="56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18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3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28" y="22"/>
                    <a:pt x="739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lnTo>
                    <a:pt x="814" y="65"/>
                  </a:lnTo>
                  <a:lnTo>
                    <a:pt x="81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406701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8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47" y="108"/>
                  </a:cubicBezTo>
                  <a:cubicBezTo>
                    <a:pt x="56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1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508327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9" y="129"/>
                    <a:pt x="397" y="151"/>
                    <a:pt x="365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6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1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9" y="279"/>
                  </a:cubicBezTo>
                  <a:cubicBezTo>
                    <a:pt x="279" y="279"/>
                    <a:pt x="300" y="279"/>
                    <a:pt x="312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11" y="65"/>
                  </a:cubicBezTo>
                  <a:cubicBezTo>
                    <a:pt x="633" y="55"/>
                    <a:pt x="664" y="44"/>
                    <a:pt x="676" y="33"/>
                  </a:cubicBez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60995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5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1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50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3" y="44"/>
                    <a:pt x="793" y="55"/>
                    <a:pt x="804" y="55"/>
                  </a:cubicBez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709093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793" y="33"/>
                  </a:moveTo>
                  <a:cubicBezTo>
                    <a:pt x="803" y="44"/>
                    <a:pt x="803" y="55"/>
                    <a:pt x="803" y="55"/>
                  </a:cubicBezTo>
                  <a:lnTo>
                    <a:pt x="815" y="65"/>
                  </a:lnTo>
                  <a:lnTo>
                    <a:pt x="815" y="55"/>
                  </a:lnTo>
                  <a:lnTo>
                    <a:pt x="793" y="33"/>
                  </a:lnTo>
                  <a:close/>
                  <a:moveTo>
                    <a:pt x="686" y="1"/>
                  </a:moveTo>
                  <a:cubicBezTo>
                    <a:pt x="653" y="1"/>
                    <a:pt x="632" y="12"/>
                    <a:pt x="600" y="22"/>
                  </a:cubicBezTo>
                  <a:cubicBezTo>
                    <a:pt x="579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2" y="205"/>
                    <a:pt x="301" y="215"/>
                  </a:cubicBezTo>
                  <a:cubicBezTo>
                    <a:pt x="289" y="215"/>
                    <a:pt x="279" y="226"/>
                    <a:pt x="258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5" y="205"/>
                  </a:cubicBezTo>
                  <a:cubicBezTo>
                    <a:pt x="65" y="194"/>
                    <a:pt x="44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7" y="114"/>
                    <a:pt x="41" y="114"/>
                  </a:cubicBezTo>
                  <a:cubicBezTo>
                    <a:pt x="43" y="114"/>
                    <a:pt x="44" y="116"/>
                    <a:pt x="44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4" y="108"/>
                  </a:cubicBezTo>
                  <a:cubicBezTo>
                    <a:pt x="44" y="108"/>
                    <a:pt x="22" y="108"/>
                    <a:pt x="11" y="129"/>
                  </a:cubicBezTo>
                  <a:cubicBezTo>
                    <a:pt x="11" y="140"/>
                    <a:pt x="1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8" y="279"/>
                    <a:pt x="268" y="279"/>
                  </a:cubicBezTo>
                  <a:cubicBezTo>
                    <a:pt x="289" y="279"/>
                    <a:pt x="311" y="279"/>
                    <a:pt x="322" y="269"/>
                  </a:cubicBezTo>
                  <a:cubicBezTo>
                    <a:pt x="354" y="258"/>
                    <a:pt x="386" y="236"/>
                    <a:pt x="408" y="226"/>
                  </a:cubicBezTo>
                  <a:cubicBezTo>
                    <a:pt x="439" y="205"/>
                    <a:pt x="461" y="183"/>
                    <a:pt x="482" y="162"/>
                  </a:cubicBezTo>
                  <a:cubicBezTo>
                    <a:pt x="515" y="140"/>
                    <a:pt x="536" y="119"/>
                    <a:pt x="558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10719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5" y="1"/>
                  </a:moveTo>
                  <a:cubicBezTo>
                    <a:pt x="653" y="1"/>
                    <a:pt x="622" y="12"/>
                    <a:pt x="600" y="22"/>
                  </a:cubicBezTo>
                  <a:cubicBezTo>
                    <a:pt x="568" y="33"/>
                    <a:pt x="546" y="44"/>
                    <a:pt x="525" y="65"/>
                  </a:cubicBezTo>
                  <a:cubicBezTo>
                    <a:pt x="493" y="76"/>
                    <a:pt x="472" y="98"/>
                    <a:pt x="450" y="119"/>
                  </a:cubicBezTo>
                  <a:cubicBezTo>
                    <a:pt x="418" y="129"/>
                    <a:pt x="396" y="151"/>
                    <a:pt x="375" y="172"/>
                  </a:cubicBezTo>
                  <a:cubicBezTo>
                    <a:pt x="353" y="183"/>
                    <a:pt x="322" y="205"/>
                    <a:pt x="300" y="215"/>
                  </a:cubicBezTo>
                  <a:cubicBezTo>
                    <a:pt x="289" y="215"/>
                    <a:pt x="268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4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32" y="108"/>
                    <a:pt x="22" y="108"/>
                    <a:pt x="11" y="129"/>
                  </a:cubicBezTo>
                  <a:cubicBezTo>
                    <a:pt x="0" y="140"/>
                    <a:pt x="0" y="162"/>
                    <a:pt x="11" y="183"/>
                  </a:cubicBezTo>
                  <a:cubicBezTo>
                    <a:pt x="22" y="205"/>
                    <a:pt x="32" y="226"/>
                    <a:pt x="54" y="236"/>
                  </a:cubicBezTo>
                  <a:cubicBezTo>
                    <a:pt x="75" y="248"/>
                    <a:pt x="108" y="269"/>
                    <a:pt x="129" y="269"/>
                  </a:cubicBezTo>
                  <a:cubicBezTo>
                    <a:pt x="161" y="279"/>
                    <a:pt x="193" y="290"/>
                    <a:pt x="225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89" y="279"/>
                    <a:pt x="300" y="279"/>
                    <a:pt x="322" y="269"/>
                  </a:cubicBezTo>
                  <a:cubicBezTo>
                    <a:pt x="353" y="258"/>
                    <a:pt x="386" y="236"/>
                    <a:pt x="407" y="226"/>
                  </a:cubicBezTo>
                  <a:cubicBezTo>
                    <a:pt x="439" y="205"/>
                    <a:pt x="460" y="183"/>
                    <a:pt x="482" y="162"/>
                  </a:cubicBezTo>
                  <a:cubicBezTo>
                    <a:pt x="503" y="140"/>
                    <a:pt x="525" y="119"/>
                    <a:pt x="557" y="108"/>
                  </a:cubicBezTo>
                  <a:cubicBezTo>
                    <a:pt x="579" y="86"/>
                    <a:pt x="60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29" y="22"/>
                    <a:pt x="739" y="22"/>
                  </a:cubicBezTo>
                  <a:cubicBezTo>
                    <a:pt x="760" y="33"/>
                    <a:pt x="771" y="33"/>
                    <a:pt x="782" y="33"/>
                  </a:cubicBezTo>
                  <a:lnTo>
                    <a:pt x="803" y="55"/>
                  </a:lnTo>
                  <a:cubicBezTo>
                    <a:pt x="803" y="65"/>
                    <a:pt x="814" y="65"/>
                    <a:pt x="814" y="65"/>
                  </a:cubicBezTo>
                  <a:lnTo>
                    <a:pt x="814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912345" y="4567196"/>
              <a:ext cx="181346" cy="65718"/>
            </a:xfrm>
            <a:custGeom>
              <a:avLst/>
              <a:gdLst/>
              <a:ahLst/>
              <a:cxnLst/>
              <a:rect l="l" t="t" r="r" b="b"/>
              <a:pathLst>
                <a:path w="803" h="291" extrusionOk="0">
                  <a:moveTo>
                    <a:pt x="674" y="1"/>
                  </a:moveTo>
                  <a:cubicBezTo>
                    <a:pt x="653" y="1"/>
                    <a:pt x="621" y="12"/>
                    <a:pt x="600" y="22"/>
                  </a:cubicBezTo>
                  <a:cubicBezTo>
                    <a:pt x="567" y="33"/>
                    <a:pt x="546" y="44"/>
                    <a:pt x="514" y="65"/>
                  </a:cubicBezTo>
                  <a:cubicBezTo>
                    <a:pt x="493" y="76"/>
                    <a:pt x="471" y="98"/>
                    <a:pt x="439" y="119"/>
                  </a:cubicBezTo>
                  <a:cubicBezTo>
                    <a:pt x="417" y="129"/>
                    <a:pt x="396" y="151"/>
                    <a:pt x="375" y="172"/>
                  </a:cubicBezTo>
                  <a:cubicBezTo>
                    <a:pt x="343" y="183"/>
                    <a:pt x="321" y="205"/>
                    <a:pt x="300" y="215"/>
                  </a:cubicBezTo>
                  <a:cubicBezTo>
                    <a:pt x="279" y="215"/>
                    <a:pt x="267" y="226"/>
                    <a:pt x="257" y="226"/>
                  </a:cubicBezTo>
                  <a:lnTo>
                    <a:pt x="139" y="226"/>
                  </a:lnTo>
                  <a:cubicBezTo>
                    <a:pt x="118" y="226"/>
                    <a:pt x="96" y="215"/>
                    <a:pt x="75" y="205"/>
                  </a:cubicBezTo>
                  <a:cubicBezTo>
                    <a:pt x="53" y="194"/>
                    <a:pt x="43" y="183"/>
                    <a:pt x="32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3" y="119"/>
                  </a:lnTo>
                  <a:cubicBezTo>
                    <a:pt x="53" y="119"/>
                    <a:pt x="53" y="108"/>
                    <a:pt x="43" y="108"/>
                  </a:cubicBezTo>
                  <a:cubicBezTo>
                    <a:pt x="32" y="108"/>
                    <a:pt x="22" y="108"/>
                    <a:pt x="10" y="129"/>
                  </a:cubicBezTo>
                  <a:cubicBezTo>
                    <a:pt x="0" y="140"/>
                    <a:pt x="0" y="162"/>
                    <a:pt x="10" y="183"/>
                  </a:cubicBezTo>
                  <a:cubicBezTo>
                    <a:pt x="22" y="205"/>
                    <a:pt x="32" y="226"/>
                    <a:pt x="53" y="236"/>
                  </a:cubicBezTo>
                  <a:cubicBezTo>
                    <a:pt x="75" y="248"/>
                    <a:pt x="96" y="269"/>
                    <a:pt x="129" y="269"/>
                  </a:cubicBezTo>
                  <a:cubicBezTo>
                    <a:pt x="160" y="279"/>
                    <a:pt x="182" y="290"/>
                    <a:pt x="214" y="290"/>
                  </a:cubicBezTo>
                  <a:cubicBezTo>
                    <a:pt x="236" y="290"/>
                    <a:pt x="257" y="279"/>
                    <a:pt x="267" y="279"/>
                  </a:cubicBezTo>
                  <a:cubicBezTo>
                    <a:pt x="289" y="279"/>
                    <a:pt x="300" y="279"/>
                    <a:pt x="321" y="269"/>
                  </a:cubicBezTo>
                  <a:cubicBezTo>
                    <a:pt x="353" y="258"/>
                    <a:pt x="375" y="236"/>
                    <a:pt x="407" y="226"/>
                  </a:cubicBezTo>
                  <a:cubicBezTo>
                    <a:pt x="428" y="205"/>
                    <a:pt x="460" y="183"/>
                    <a:pt x="482" y="162"/>
                  </a:cubicBezTo>
                  <a:cubicBezTo>
                    <a:pt x="503" y="140"/>
                    <a:pt x="524" y="119"/>
                    <a:pt x="546" y="108"/>
                  </a:cubicBezTo>
                  <a:cubicBezTo>
                    <a:pt x="567" y="86"/>
                    <a:pt x="600" y="76"/>
                    <a:pt x="621" y="65"/>
                  </a:cubicBezTo>
                  <a:lnTo>
                    <a:pt x="685" y="33"/>
                  </a:lnTo>
                  <a:cubicBezTo>
                    <a:pt x="707" y="33"/>
                    <a:pt x="717" y="22"/>
                    <a:pt x="739" y="22"/>
                  </a:cubicBezTo>
                  <a:cubicBezTo>
                    <a:pt x="760" y="33"/>
                    <a:pt x="771" y="33"/>
                    <a:pt x="781" y="33"/>
                  </a:cubicBezTo>
                  <a:lnTo>
                    <a:pt x="803" y="55"/>
                  </a:lnTo>
                  <a:cubicBezTo>
                    <a:pt x="803" y="55"/>
                    <a:pt x="803" y="44"/>
                    <a:pt x="793" y="33"/>
                  </a:cubicBezTo>
                  <a:cubicBezTo>
                    <a:pt x="781" y="22"/>
                    <a:pt x="760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4013744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2" y="12"/>
                    <a:pt x="601" y="22"/>
                  </a:cubicBezTo>
                  <a:cubicBezTo>
                    <a:pt x="568" y="33"/>
                    <a:pt x="547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97" y="151"/>
                    <a:pt x="365" y="172"/>
                  </a:cubicBezTo>
                  <a:cubicBezTo>
                    <a:pt x="344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40" y="226"/>
                  </a:lnTo>
                  <a:cubicBezTo>
                    <a:pt x="108" y="226"/>
                    <a:pt x="87" y="215"/>
                    <a:pt x="75" y="205"/>
                  </a:cubicBezTo>
                  <a:cubicBezTo>
                    <a:pt x="54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4" y="119"/>
                  </a:cubicBezTo>
                  <a:lnTo>
                    <a:pt x="54" y="119"/>
                  </a:lnTo>
                  <a:lnTo>
                    <a:pt x="44" y="108"/>
                  </a:lnTo>
                  <a:cubicBezTo>
                    <a:pt x="33" y="108"/>
                    <a:pt x="11" y="108"/>
                    <a:pt x="11" y="129"/>
                  </a:cubicBezTo>
                  <a:cubicBezTo>
                    <a:pt x="1" y="140"/>
                    <a:pt x="1" y="162"/>
                    <a:pt x="11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3" y="290"/>
                    <a:pt x="215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9" y="279"/>
                    <a:pt x="301" y="279"/>
                    <a:pt x="311" y="269"/>
                  </a:cubicBezTo>
                  <a:cubicBezTo>
                    <a:pt x="344" y="258"/>
                    <a:pt x="375" y="236"/>
                    <a:pt x="408" y="226"/>
                  </a:cubicBezTo>
                  <a:cubicBezTo>
                    <a:pt x="429" y="205"/>
                    <a:pt x="461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708" y="33"/>
                    <a:pt x="718" y="22"/>
                    <a:pt x="739" y="22"/>
                  </a:cubicBezTo>
                  <a:cubicBezTo>
                    <a:pt x="761" y="33"/>
                    <a:pt x="772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115370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2" y="12"/>
                    <a:pt x="589" y="22"/>
                  </a:cubicBezTo>
                  <a:cubicBezTo>
                    <a:pt x="568" y="33"/>
                    <a:pt x="536" y="44"/>
                    <a:pt x="515" y="65"/>
                  </a:cubicBezTo>
                  <a:cubicBezTo>
                    <a:pt x="493" y="76"/>
                    <a:pt x="461" y="98"/>
                    <a:pt x="439" y="119"/>
                  </a:cubicBezTo>
                  <a:cubicBezTo>
                    <a:pt x="418" y="129"/>
                    <a:pt x="386" y="151"/>
                    <a:pt x="365" y="172"/>
                  </a:cubicBezTo>
                  <a:cubicBezTo>
                    <a:pt x="343" y="183"/>
                    <a:pt x="322" y="205"/>
                    <a:pt x="289" y="215"/>
                  </a:cubicBezTo>
                  <a:cubicBezTo>
                    <a:pt x="279" y="215"/>
                    <a:pt x="268" y="226"/>
                    <a:pt x="258" y="226"/>
                  </a:cubicBezTo>
                  <a:lnTo>
                    <a:pt x="139" y="226"/>
                  </a:lnTo>
                  <a:cubicBezTo>
                    <a:pt x="108" y="226"/>
                    <a:pt x="86" y="215"/>
                    <a:pt x="65" y="205"/>
                  </a:cubicBezTo>
                  <a:cubicBezTo>
                    <a:pt x="54" y="194"/>
                    <a:pt x="32" y="183"/>
                    <a:pt x="22" y="172"/>
                  </a:cubicBezTo>
                  <a:cubicBezTo>
                    <a:pt x="22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1" y="114"/>
                    <a:pt x="32" y="116"/>
                    <a:pt x="32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2" y="108"/>
                  </a:cubicBezTo>
                  <a:cubicBezTo>
                    <a:pt x="32" y="108"/>
                    <a:pt x="11" y="108"/>
                    <a:pt x="11" y="129"/>
                  </a:cubicBezTo>
                  <a:cubicBezTo>
                    <a:pt x="1" y="140"/>
                    <a:pt x="1" y="162"/>
                    <a:pt x="1" y="183"/>
                  </a:cubicBezTo>
                  <a:cubicBezTo>
                    <a:pt x="11" y="205"/>
                    <a:pt x="32" y="226"/>
                    <a:pt x="54" y="236"/>
                  </a:cubicBezTo>
                  <a:cubicBezTo>
                    <a:pt x="75" y="248"/>
                    <a:pt x="97" y="269"/>
                    <a:pt x="129" y="269"/>
                  </a:cubicBezTo>
                  <a:cubicBezTo>
                    <a:pt x="151" y="279"/>
                    <a:pt x="182" y="290"/>
                    <a:pt x="215" y="290"/>
                  </a:cubicBezTo>
                  <a:cubicBezTo>
                    <a:pt x="225" y="290"/>
                    <a:pt x="246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6" y="226"/>
                  </a:cubicBezTo>
                  <a:cubicBezTo>
                    <a:pt x="429" y="205"/>
                    <a:pt x="450" y="183"/>
                    <a:pt x="482" y="162"/>
                  </a:cubicBezTo>
                  <a:cubicBezTo>
                    <a:pt x="503" y="140"/>
                    <a:pt x="525" y="119"/>
                    <a:pt x="546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6" y="33"/>
                    <a:pt x="718" y="22"/>
                    <a:pt x="739" y="22"/>
                  </a:cubicBezTo>
                  <a:cubicBezTo>
                    <a:pt x="750" y="33"/>
                    <a:pt x="772" y="33"/>
                    <a:pt x="782" y="33"/>
                  </a:cubicBezTo>
                  <a:cubicBezTo>
                    <a:pt x="793" y="44"/>
                    <a:pt x="793" y="55"/>
                    <a:pt x="803" y="55"/>
                  </a:cubicBezTo>
                  <a:cubicBezTo>
                    <a:pt x="803" y="55"/>
                    <a:pt x="803" y="44"/>
                    <a:pt x="793" y="33"/>
                  </a:cubicBezTo>
                  <a:cubicBezTo>
                    <a:pt x="782" y="22"/>
                    <a:pt x="760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4511" y="4567196"/>
              <a:ext cx="183830" cy="65718"/>
            </a:xfrm>
            <a:custGeom>
              <a:avLst/>
              <a:gdLst/>
              <a:ahLst/>
              <a:cxnLst/>
              <a:rect l="l" t="t" r="r" b="b"/>
              <a:pathLst>
                <a:path w="814" h="291" extrusionOk="0">
                  <a:moveTo>
                    <a:pt x="793" y="33"/>
                  </a:moveTo>
                  <a:lnTo>
                    <a:pt x="795" y="36"/>
                  </a:lnTo>
                  <a:lnTo>
                    <a:pt x="795" y="36"/>
                  </a:lnTo>
                  <a:cubicBezTo>
                    <a:pt x="794" y="35"/>
                    <a:pt x="793" y="34"/>
                    <a:pt x="793" y="33"/>
                  </a:cubicBezTo>
                  <a:close/>
                  <a:moveTo>
                    <a:pt x="795" y="36"/>
                  </a:moveTo>
                  <a:cubicBezTo>
                    <a:pt x="804" y="45"/>
                    <a:pt x="804" y="55"/>
                    <a:pt x="804" y="55"/>
                  </a:cubicBezTo>
                  <a:lnTo>
                    <a:pt x="814" y="65"/>
                  </a:lnTo>
                  <a:lnTo>
                    <a:pt x="814" y="55"/>
                  </a:lnTo>
                  <a:lnTo>
                    <a:pt x="795" y="36"/>
                  </a:lnTo>
                  <a:close/>
                  <a:moveTo>
                    <a:pt x="675" y="1"/>
                  </a:moveTo>
                  <a:cubicBezTo>
                    <a:pt x="654" y="1"/>
                    <a:pt x="632" y="12"/>
                    <a:pt x="600" y="22"/>
                  </a:cubicBezTo>
                  <a:cubicBezTo>
                    <a:pt x="578" y="33"/>
                    <a:pt x="547" y="44"/>
                    <a:pt x="525" y="65"/>
                  </a:cubicBezTo>
                  <a:cubicBezTo>
                    <a:pt x="493" y="76"/>
                    <a:pt x="471" y="98"/>
                    <a:pt x="450" y="119"/>
                  </a:cubicBezTo>
                  <a:cubicBezTo>
                    <a:pt x="429" y="129"/>
                    <a:pt x="397" y="151"/>
                    <a:pt x="375" y="172"/>
                  </a:cubicBezTo>
                  <a:cubicBezTo>
                    <a:pt x="354" y="183"/>
                    <a:pt x="321" y="205"/>
                    <a:pt x="300" y="215"/>
                  </a:cubicBezTo>
                  <a:cubicBezTo>
                    <a:pt x="290" y="215"/>
                    <a:pt x="279" y="226"/>
                    <a:pt x="257" y="226"/>
                  </a:cubicBezTo>
                  <a:lnTo>
                    <a:pt x="140" y="226"/>
                  </a:lnTo>
                  <a:cubicBezTo>
                    <a:pt x="118" y="226"/>
                    <a:pt x="97" y="215"/>
                    <a:pt x="76" y="205"/>
                  </a:cubicBezTo>
                  <a:cubicBezTo>
                    <a:pt x="54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9" y="122"/>
                    <a:pt x="32" y="114"/>
                    <a:pt x="36" y="114"/>
                  </a:cubicBezTo>
                  <a:cubicBezTo>
                    <a:pt x="38" y="114"/>
                    <a:pt x="40" y="116"/>
                    <a:pt x="43" y="119"/>
                  </a:cubicBezTo>
                  <a:lnTo>
                    <a:pt x="54" y="119"/>
                  </a:lnTo>
                  <a:cubicBezTo>
                    <a:pt x="54" y="119"/>
                    <a:pt x="54" y="108"/>
                    <a:pt x="43" y="108"/>
                  </a:cubicBezTo>
                  <a:cubicBezTo>
                    <a:pt x="43" y="108"/>
                    <a:pt x="22" y="108"/>
                    <a:pt x="11" y="129"/>
                  </a:cubicBezTo>
                  <a:cubicBezTo>
                    <a:pt x="11" y="140"/>
                    <a:pt x="0" y="162"/>
                    <a:pt x="11" y="183"/>
                  </a:cubicBezTo>
                  <a:cubicBezTo>
                    <a:pt x="22" y="205"/>
                    <a:pt x="33" y="226"/>
                    <a:pt x="54" y="236"/>
                  </a:cubicBezTo>
                  <a:cubicBezTo>
                    <a:pt x="76" y="248"/>
                    <a:pt x="107" y="269"/>
                    <a:pt x="129" y="269"/>
                  </a:cubicBezTo>
                  <a:cubicBezTo>
                    <a:pt x="161" y="279"/>
                    <a:pt x="193" y="290"/>
                    <a:pt x="226" y="290"/>
                  </a:cubicBezTo>
                  <a:cubicBezTo>
                    <a:pt x="236" y="290"/>
                    <a:pt x="257" y="279"/>
                    <a:pt x="268" y="279"/>
                  </a:cubicBezTo>
                  <a:cubicBezTo>
                    <a:pt x="290" y="279"/>
                    <a:pt x="300" y="279"/>
                    <a:pt x="321" y="269"/>
                  </a:cubicBezTo>
                  <a:cubicBezTo>
                    <a:pt x="354" y="258"/>
                    <a:pt x="386" y="236"/>
                    <a:pt x="407" y="226"/>
                  </a:cubicBezTo>
                  <a:cubicBezTo>
                    <a:pt x="440" y="205"/>
                    <a:pt x="461" y="183"/>
                    <a:pt x="482" y="162"/>
                  </a:cubicBezTo>
                  <a:cubicBezTo>
                    <a:pt x="514" y="140"/>
                    <a:pt x="536" y="119"/>
                    <a:pt x="557" y="108"/>
                  </a:cubicBezTo>
                  <a:cubicBezTo>
                    <a:pt x="578" y="86"/>
                    <a:pt x="600" y="76"/>
                    <a:pt x="621" y="65"/>
                  </a:cubicBezTo>
                  <a:lnTo>
                    <a:pt x="686" y="33"/>
                  </a:lnTo>
                  <a:cubicBezTo>
                    <a:pt x="707" y="33"/>
                    <a:pt x="728" y="22"/>
                    <a:pt x="750" y="22"/>
                  </a:cubicBezTo>
                  <a:cubicBezTo>
                    <a:pt x="761" y="33"/>
                    <a:pt x="782" y="33"/>
                    <a:pt x="793" y="33"/>
                  </a:cubicBezTo>
                  <a:cubicBezTo>
                    <a:pt x="782" y="22"/>
                    <a:pt x="77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4315911" y="4567196"/>
              <a:ext cx="184056" cy="65718"/>
            </a:xfrm>
            <a:custGeom>
              <a:avLst/>
              <a:gdLst/>
              <a:ahLst/>
              <a:cxnLst/>
              <a:rect l="l" t="t" r="r" b="b"/>
              <a:pathLst>
                <a:path w="815" h="291" extrusionOk="0">
                  <a:moveTo>
                    <a:pt x="676" y="1"/>
                  </a:moveTo>
                  <a:cubicBezTo>
                    <a:pt x="655" y="1"/>
                    <a:pt x="622" y="12"/>
                    <a:pt x="601" y="22"/>
                  </a:cubicBezTo>
                  <a:cubicBezTo>
                    <a:pt x="569" y="33"/>
                    <a:pt x="547" y="44"/>
                    <a:pt x="526" y="65"/>
                  </a:cubicBezTo>
                  <a:cubicBezTo>
                    <a:pt x="493" y="76"/>
                    <a:pt x="472" y="98"/>
                    <a:pt x="451" y="119"/>
                  </a:cubicBezTo>
                  <a:cubicBezTo>
                    <a:pt x="419" y="129"/>
                    <a:pt x="398" y="151"/>
                    <a:pt x="376" y="172"/>
                  </a:cubicBezTo>
                  <a:cubicBezTo>
                    <a:pt x="344" y="183"/>
                    <a:pt x="322" y="205"/>
                    <a:pt x="301" y="215"/>
                  </a:cubicBezTo>
                  <a:cubicBezTo>
                    <a:pt x="290" y="215"/>
                    <a:pt x="269" y="226"/>
                    <a:pt x="258" y="226"/>
                  </a:cubicBezTo>
                  <a:lnTo>
                    <a:pt x="141" y="226"/>
                  </a:lnTo>
                  <a:cubicBezTo>
                    <a:pt x="119" y="226"/>
                    <a:pt x="98" y="215"/>
                    <a:pt x="76" y="205"/>
                  </a:cubicBezTo>
                  <a:cubicBezTo>
                    <a:pt x="55" y="194"/>
                    <a:pt x="44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5" y="114"/>
                  </a:cubicBezTo>
                  <a:cubicBezTo>
                    <a:pt x="38" y="114"/>
                    <a:pt x="41" y="116"/>
                    <a:pt x="44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4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108" y="269"/>
                    <a:pt x="129" y="269"/>
                  </a:cubicBezTo>
                  <a:cubicBezTo>
                    <a:pt x="162" y="279"/>
                    <a:pt x="194" y="290"/>
                    <a:pt x="226" y="290"/>
                  </a:cubicBezTo>
                  <a:cubicBezTo>
                    <a:pt x="237" y="290"/>
                    <a:pt x="258" y="279"/>
                    <a:pt x="269" y="279"/>
                  </a:cubicBezTo>
                  <a:cubicBezTo>
                    <a:pt x="290" y="279"/>
                    <a:pt x="301" y="279"/>
                    <a:pt x="322" y="269"/>
                  </a:cubicBezTo>
                  <a:cubicBezTo>
                    <a:pt x="355" y="258"/>
                    <a:pt x="386" y="236"/>
                    <a:pt x="408" y="226"/>
                  </a:cubicBezTo>
                  <a:cubicBezTo>
                    <a:pt x="440" y="205"/>
                    <a:pt x="462" y="183"/>
                    <a:pt x="483" y="162"/>
                  </a:cubicBezTo>
                  <a:cubicBezTo>
                    <a:pt x="505" y="140"/>
                    <a:pt x="526" y="119"/>
                    <a:pt x="558" y="108"/>
                  </a:cubicBezTo>
                  <a:cubicBezTo>
                    <a:pt x="579" y="86"/>
                    <a:pt x="601" y="76"/>
                    <a:pt x="622" y="65"/>
                  </a:cubicBezTo>
                  <a:lnTo>
                    <a:pt x="686" y="33"/>
                  </a:lnTo>
                  <a:cubicBezTo>
                    <a:pt x="708" y="33"/>
                    <a:pt x="729" y="22"/>
                    <a:pt x="740" y="22"/>
                  </a:cubicBezTo>
                  <a:cubicBezTo>
                    <a:pt x="762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65"/>
                    <a:pt x="815" y="65"/>
                    <a:pt x="815" y="65"/>
                  </a:cubicBezTo>
                  <a:lnTo>
                    <a:pt x="815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72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417536" y="4567196"/>
              <a:ext cx="181797" cy="65718"/>
            </a:xfrm>
            <a:custGeom>
              <a:avLst/>
              <a:gdLst/>
              <a:ahLst/>
              <a:cxnLst/>
              <a:rect l="l" t="t" r="r" b="b"/>
              <a:pathLst>
                <a:path w="805" h="291" extrusionOk="0">
                  <a:moveTo>
                    <a:pt x="676" y="1"/>
                  </a:moveTo>
                  <a:cubicBezTo>
                    <a:pt x="654" y="1"/>
                    <a:pt x="622" y="12"/>
                    <a:pt x="600" y="22"/>
                  </a:cubicBezTo>
                  <a:cubicBezTo>
                    <a:pt x="569" y="33"/>
                    <a:pt x="547" y="44"/>
                    <a:pt x="515" y="65"/>
                  </a:cubicBezTo>
                  <a:cubicBezTo>
                    <a:pt x="493" y="76"/>
                    <a:pt x="472" y="98"/>
                    <a:pt x="440" y="119"/>
                  </a:cubicBezTo>
                  <a:cubicBezTo>
                    <a:pt x="419" y="129"/>
                    <a:pt x="397" y="151"/>
                    <a:pt x="376" y="172"/>
                  </a:cubicBezTo>
                  <a:cubicBezTo>
                    <a:pt x="343" y="183"/>
                    <a:pt x="322" y="205"/>
                    <a:pt x="300" y="215"/>
                  </a:cubicBezTo>
                  <a:cubicBezTo>
                    <a:pt x="279" y="215"/>
                    <a:pt x="269" y="226"/>
                    <a:pt x="258" y="226"/>
                  </a:cubicBezTo>
                  <a:lnTo>
                    <a:pt x="140" y="226"/>
                  </a:lnTo>
                  <a:cubicBezTo>
                    <a:pt x="119" y="226"/>
                    <a:pt x="97" y="215"/>
                    <a:pt x="76" y="205"/>
                  </a:cubicBezTo>
                  <a:cubicBezTo>
                    <a:pt x="55" y="194"/>
                    <a:pt x="43" y="183"/>
                    <a:pt x="33" y="172"/>
                  </a:cubicBezTo>
                  <a:cubicBezTo>
                    <a:pt x="22" y="162"/>
                    <a:pt x="22" y="140"/>
                    <a:pt x="22" y="129"/>
                  </a:cubicBezTo>
                  <a:cubicBezTo>
                    <a:pt x="22" y="122"/>
                    <a:pt x="28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5" y="119"/>
                  </a:lnTo>
                  <a:cubicBezTo>
                    <a:pt x="55" y="119"/>
                    <a:pt x="55" y="108"/>
                    <a:pt x="43" y="108"/>
                  </a:cubicBezTo>
                  <a:cubicBezTo>
                    <a:pt x="33" y="108"/>
                    <a:pt x="22" y="108"/>
                    <a:pt x="12" y="129"/>
                  </a:cubicBezTo>
                  <a:cubicBezTo>
                    <a:pt x="1" y="140"/>
                    <a:pt x="1" y="162"/>
                    <a:pt x="12" y="183"/>
                  </a:cubicBezTo>
                  <a:cubicBezTo>
                    <a:pt x="22" y="205"/>
                    <a:pt x="33" y="226"/>
                    <a:pt x="55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62" y="279"/>
                    <a:pt x="183" y="290"/>
                    <a:pt x="215" y="290"/>
                  </a:cubicBezTo>
                  <a:cubicBezTo>
                    <a:pt x="236" y="290"/>
                    <a:pt x="258" y="279"/>
                    <a:pt x="269" y="279"/>
                  </a:cubicBezTo>
                  <a:cubicBezTo>
                    <a:pt x="290" y="279"/>
                    <a:pt x="300" y="279"/>
                    <a:pt x="322" y="269"/>
                  </a:cubicBezTo>
                  <a:cubicBezTo>
                    <a:pt x="354" y="258"/>
                    <a:pt x="376" y="236"/>
                    <a:pt x="408" y="226"/>
                  </a:cubicBezTo>
                  <a:cubicBezTo>
                    <a:pt x="429" y="205"/>
                    <a:pt x="462" y="183"/>
                    <a:pt x="483" y="162"/>
                  </a:cubicBezTo>
                  <a:cubicBezTo>
                    <a:pt x="504" y="140"/>
                    <a:pt x="526" y="119"/>
                    <a:pt x="547" y="108"/>
                  </a:cubicBezTo>
                  <a:cubicBezTo>
                    <a:pt x="569" y="86"/>
                    <a:pt x="590" y="76"/>
                    <a:pt x="622" y="65"/>
                  </a:cubicBezTo>
                  <a:lnTo>
                    <a:pt x="686" y="33"/>
                  </a:lnTo>
                  <a:cubicBezTo>
                    <a:pt x="707" y="33"/>
                    <a:pt x="718" y="22"/>
                    <a:pt x="740" y="22"/>
                  </a:cubicBezTo>
                  <a:cubicBezTo>
                    <a:pt x="761" y="33"/>
                    <a:pt x="772" y="33"/>
                    <a:pt x="783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3" y="22"/>
                    <a:pt x="761" y="12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519162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54" y="1"/>
                    <a:pt x="621" y="12"/>
                    <a:pt x="590" y="22"/>
                  </a:cubicBezTo>
                  <a:cubicBezTo>
                    <a:pt x="568" y="33"/>
                    <a:pt x="536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97" y="151"/>
                    <a:pt x="364" y="172"/>
                  </a:cubicBezTo>
                  <a:cubicBezTo>
                    <a:pt x="343" y="183"/>
                    <a:pt x="322" y="205"/>
                    <a:pt x="290" y="215"/>
                  </a:cubicBezTo>
                  <a:cubicBezTo>
                    <a:pt x="279" y="215"/>
                    <a:pt x="268" y="226"/>
                    <a:pt x="25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76" y="205"/>
                  </a:cubicBezTo>
                  <a:cubicBezTo>
                    <a:pt x="54" y="194"/>
                    <a:pt x="33" y="183"/>
                    <a:pt x="33" y="172"/>
                  </a:cubicBezTo>
                  <a:cubicBezTo>
                    <a:pt x="22" y="162"/>
                    <a:pt x="12" y="140"/>
                    <a:pt x="22" y="129"/>
                  </a:cubicBezTo>
                  <a:cubicBezTo>
                    <a:pt x="22" y="122"/>
                    <a:pt x="27" y="114"/>
                    <a:pt x="34" y="114"/>
                  </a:cubicBezTo>
                  <a:cubicBezTo>
                    <a:pt x="37" y="114"/>
                    <a:pt x="40" y="116"/>
                    <a:pt x="43" y="119"/>
                  </a:cubicBezTo>
                  <a:lnTo>
                    <a:pt x="54" y="119"/>
                  </a:lnTo>
                  <a:lnTo>
                    <a:pt x="43" y="108"/>
                  </a:lnTo>
                  <a:cubicBezTo>
                    <a:pt x="33" y="108"/>
                    <a:pt x="12" y="108"/>
                    <a:pt x="12" y="129"/>
                  </a:cubicBezTo>
                  <a:cubicBezTo>
                    <a:pt x="0" y="140"/>
                    <a:pt x="0" y="162"/>
                    <a:pt x="12" y="183"/>
                  </a:cubicBezTo>
                  <a:cubicBezTo>
                    <a:pt x="12" y="205"/>
                    <a:pt x="33" y="226"/>
                    <a:pt x="54" y="236"/>
                  </a:cubicBezTo>
                  <a:cubicBezTo>
                    <a:pt x="76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5" y="290"/>
                  </a:cubicBezTo>
                  <a:cubicBezTo>
                    <a:pt x="226" y="290"/>
                    <a:pt x="247" y="279"/>
                    <a:pt x="268" y="279"/>
                  </a:cubicBezTo>
                  <a:cubicBezTo>
                    <a:pt x="279" y="279"/>
                    <a:pt x="300" y="279"/>
                    <a:pt x="311" y="269"/>
                  </a:cubicBezTo>
                  <a:cubicBezTo>
                    <a:pt x="343" y="258"/>
                    <a:pt x="376" y="236"/>
                    <a:pt x="407" y="226"/>
                  </a:cubicBezTo>
                  <a:cubicBezTo>
                    <a:pt x="429" y="205"/>
                    <a:pt x="461" y="183"/>
                    <a:pt x="483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90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40" y="22"/>
                  </a:cubicBezTo>
                  <a:cubicBezTo>
                    <a:pt x="761" y="33"/>
                    <a:pt x="771" y="33"/>
                    <a:pt x="782" y="33"/>
                  </a:cubicBezTo>
                  <a:lnTo>
                    <a:pt x="804" y="55"/>
                  </a:lnTo>
                  <a:cubicBezTo>
                    <a:pt x="804" y="55"/>
                    <a:pt x="804" y="44"/>
                    <a:pt x="793" y="33"/>
                  </a:cubicBezTo>
                  <a:cubicBezTo>
                    <a:pt x="782" y="22"/>
                    <a:pt x="761" y="12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4620788" y="4567196"/>
              <a:ext cx="181571" cy="65718"/>
            </a:xfrm>
            <a:custGeom>
              <a:avLst/>
              <a:gdLst/>
              <a:ahLst/>
              <a:cxnLst/>
              <a:rect l="l" t="t" r="r" b="b"/>
              <a:pathLst>
                <a:path w="804" h="291" extrusionOk="0">
                  <a:moveTo>
                    <a:pt x="675" y="1"/>
                  </a:moveTo>
                  <a:cubicBezTo>
                    <a:pt x="643" y="1"/>
                    <a:pt x="621" y="12"/>
                    <a:pt x="589" y="22"/>
                  </a:cubicBezTo>
                  <a:cubicBezTo>
                    <a:pt x="568" y="33"/>
                    <a:pt x="535" y="44"/>
                    <a:pt x="514" y="65"/>
                  </a:cubicBezTo>
                  <a:cubicBezTo>
                    <a:pt x="493" y="76"/>
                    <a:pt x="461" y="98"/>
                    <a:pt x="440" y="119"/>
                  </a:cubicBezTo>
                  <a:cubicBezTo>
                    <a:pt x="418" y="129"/>
                    <a:pt x="386" y="151"/>
                    <a:pt x="364" y="172"/>
                  </a:cubicBezTo>
                  <a:cubicBezTo>
                    <a:pt x="343" y="183"/>
                    <a:pt x="321" y="205"/>
                    <a:pt x="290" y="215"/>
                  </a:cubicBezTo>
                  <a:cubicBezTo>
                    <a:pt x="278" y="215"/>
                    <a:pt x="268" y="226"/>
                    <a:pt x="247" y="226"/>
                  </a:cubicBezTo>
                  <a:lnTo>
                    <a:pt x="140" y="226"/>
                  </a:lnTo>
                  <a:cubicBezTo>
                    <a:pt x="107" y="226"/>
                    <a:pt x="86" y="215"/>
                    <a:pt x="64" y="205"/>
                  </a:cubicBezTo>
                  <a:cubicBezTo>
                    <a:pt x="54" y="194"/>
                    <a:pt x="33" y="183"/>
                    <a:pt x="22" y="172"/>
                  </a:cubicBezTo>
                  <a:cubicBezTo>
                    <a:pt x="11" y="162"/>
                    <a:pt x="11" y="140"/>
                    <a:pt x="22" y="129"/>
                  </a:cubicBezTo>
                  <a:cubicBezTo>
                    <a:pt x="22" y="122"/>
                    <a:pt x="27" y="114"/>
                    <a:pt x="30" y="114"/>
                  </a:cubicBezTo>
                  <a:cubicBezTo>
                    <a:pt x="32" y="114"/>
                    <a:pt x="33" y="116"/>
                    <a:pt x="33" y="119"/>
                  </a:cubicBezTo>
                  <a:lnTo>
                    <a:pt x="43" y="119"/>
                  </a:lnTo>
                  <a:cubicBezTo>
                    <a:pt x="43" y="119"/>
                    <a:pt x="43" y="108"/>
                    <a:pt x="33" y="108"/>
                  </a:cubicBezTo>
                  <a:cubicBezTo>
                    <a:pt x="33" y="108"/>
                    <a:pt x="11" y="108"/>
                    <a:pt x="11" y="129"/>
                  </a:cubicBezTo>
                  <a:cubicBezTo>
                    <a:pt x="0" y="140"/>
                    <a:pt x="0" y="162"/>
                    <a:pt x="0" y="183"/>
                  </a:cubicBezTo>
                  <a:cubicBezTo>
                    <a:pt x="11" y="205"/>
                    <a:pt x="33" y="226"/>
                    <a:pt x="54" y="236"/>
                  </a:cubicBezTo>
                  <a:cubicBezTo>
                    <a:pt x="64" y="248"/>
                    <a:pt x="97" y="269"/>
                    <a:pt x="129" y="269"/>
                  </a:cubicBezTo>
                  <a:cubicBezTo>
                    <a:pt x="150" y="279"/>
                    <a:pt x="183" y="290"/>
                    <a:pt x="214" y="290"/>
                  </a:cubicBezTo>
                  <a:cubicBezTo>
                    <a:pt x="225" y="290"/>
                    <a:pt x="247" y="279"/>
                    <a:pt x="268" y="279"/>
                  </a:cubicBezTo>
                  <a:cubicBezTo>
                    <a:pt x="278" y="279"/>
                    <a:pt x="300" y="279"/>
                    <a:pt x="311" y="269"/>
                  </a:cubicBezTo>
                  <a:cubicBezTo>
                    <a:pt x="343" y="258"/>
                    <a:pt x="375" y="236"/>
                    <a:pt x="397" y="226"/>
                  </a:cubicBezTo>
                  <a:cubicBezTo>
                    <a:pt x="428" y="205"/>
                    <a:pt x="450" y="183"/>
                    <a:pt x="482" y="162"/>
                  </a:cubicBezTo>
                  <a:cubicBezTo>
                    <a:pt x="504" y="140"/>
                    <a:pt x="525" y="119"/>
                    <a:pt x="547" y="108"/>
                  </a:cubicBezTo>
                  <a:cubicBezTo>
                    <a:pt x="568" y="86"/>
                    <a:pt x="589" y="76"/>
                    <a:pt x="611" y="65"/>
                  </a:cubicBezTo>
                  <a:lnTo>
                    <a:pt x="675" y="33"/>
                  </a:lnTo>
                  <a:cubicBezTo>
                    <a:pt x="697" y="33"/>
                    <a:pt x="718" y="22"/>
                    <a:pt x="739" y="22"/>
                  </a:cubicBezTo>
                  <a:cubicBezTo>
                    <a:pt x="750" y="33"/>
                    <a:pt x="771" y="33"/>
                    <a:pt x="782" y="33"/>
                  </a:cubicBezTo>
                  <a:cubicBezTo>
                    <a:pt x="792" y="44"/>
                    <a:pt x="792" y="55"/>
                    <a:pt x="804" y="55"/>
                  </a:cubicBezTo>
                  <a:cubicBezTo>
                    <a:pt x="804" y="55"/>
                    <a:pt x="804" y="44"/>
                    <a:pt x="792" y="33"/>
                  </a:cubicBezTo>
                  <a:cubicBezTo>
                    <a:pt x="782" y="22"/>
                    <a:pt x="761" y="12"/>
                    <a:pt x="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11321" y="4594522"/>
              <a:ext cx="152664" cy="142276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3227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500210" y="4475281"/>
              <a:ext cx="142954" cy="151309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519406" y="4509157"/>
              <a:ext cx="36811" cy="97109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54907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584898" y="4568551"/>
              <a:ext cx="17163" cy="15357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4836008" y="4475281"/>
              <a:ext cx="142728" cy="151309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4922954" y="4506898"/>
              <a:ext cx="39069" cy="96883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4717445" y="4594522"/>
              <a:ext cx="152664" cy="147019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4751320" y="4681017"/>
              <a:ext cx="96883" cy="38844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879594" y="4567874"/>
              <a:ext cx="14679" cy="16034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4811844" y="4636076"/>
              <a:ext cx="14679" cy="15583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10915183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9"/>
          <p:cNvSpPr/>
          <p:nvPr/>
        </p:nvSpPr>
        <p:spPr>
          <a:xfrm>
            <a:off x="1085017" y="7459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29"/>
          <p:cNvSpPr/>
          <p:nvPr/>
        </p:nvSpPr>
        <p:spPr>
          <a:xfrm>
            <a:off x="10915183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29"/>
          <p:cNvSpPr/>
          <p:nvPr/>
        </p:nvSpPr>
        <p:spPr>
          <a:xfrm>
            <a:off x="1085017" y="5921351"/>
            <a:ext cx="192135" cy="192135"/>
          </a:xfrm>
          <a:custGeom>
            <a:avLst/>
            <a:gdLst/>
            <a:ahLst/>
            <a:cxnLst/>
            <a:rect l="l" t="t" r="r" b="b"/>
            <a:pathLst>
              <a:path w="2250" h="2250" extrusionOk="0">
                <a:moveTo>
                  <a:pt x="1125" y="1"/>
                </a:moveTo>
                <a:cubicBezTo>
                  <a:pt x="996" y="558"/>
                  <a:pt x="558" y="996"/>
                  <a:pt x="1" y="1125"/>
                </a:cubicBezTo>
                <a:cubicBezTo>
                  <a:pt x="558" y="1253"/>
                  <a:pt x="996" y="1693"/>
                  <a:pt x="1125" y="2249"/>
                </a:cubicBezTo>
                <a:cubicBezTo>
                  <a:pt x="1253" y="1693"/>
                  <a:pt x="1682" y="1253"/>
                  <a:pt x="2249" y="1125"/>
                </a:cubicBezTo>
                <a:cubicBezTo>
                  <a:pt x="1682" y="996"/>
                  <a:pt x="1253" y="558"/>
                  <a:pt x="1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181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45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30400" lvl="0" indent="-2304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Char char="❖"/>
              <a:defRPr sz="1533">
                <a:solidFill>
                  <a:srgbClr val="434343"/>
                </a:solidFill>
              </a:defRPr>
            </a:lvl1pPr>
            <a:lvl2pPr marL="812780" lvl="1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en-US" altLang="ko-KR" dirty="0" err="1"/>
              <a:t>Asdaewf</a:t>
            </a:r>
            <a:endParaRPr lang="en-US" altLang="ko-KR" dirty="0"/>
          </a:p>
          <a:p>
            <a:pPr lvl="1"/>
            <a:r>
              <a:rPr lang="en-US" altLang="ko-KR" dirty="0" err="1"/>
              <a:t>Awefawef</a:t>
            </a:r>
            <a:endParaRPr lang="en-US" altLang="ko-KR" dirty="0"/>
          </a:p>
          <a:p>
            <a:pPr lvl="2"/>
            <a:r>
              <a:rPr lang="en-US" altLang="ko-KR" dirty="0" err="1"/>
              <a:t>awef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365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39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19257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6609500" y="2810433"/>
            <a:ext cx="36568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6095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925700" y="3503603"/>
            <a:ext cx="3656800" cy="144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33" name="Google Shape;33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10800000" flipH="1">
            <a:off x="950801" y="5265833"/>
            <a:ext cx="10290401" cy="872969"/>
            <a:chOff x="713100" y="539399"/>
            <a:chExt cx="7717801" cy="654727"/>
          </a:xfrm>
        </p:grpSpPr>
        <p:sp>
          <p:nvSpPr>
            <p:cNvPr id="49" name="Google Shape;49;p5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5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5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5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5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5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5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5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5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5911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7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960000" y="2242800"/>
            <a:ext cx="6039600" cy="38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974868" y="602301"/>
            <a:ext cx="6039600" cy="1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10384456" y="719200"/>
            <a:ext cx="856744" cy="872969"/>
            <a:chOff x="7788342" y="539399"/>
            <a:chExt cx="642558" cy="654727"/>
          </a:xfrm>
        </p:grpSpPr>
        <p:sp>
          <p:nvSpPr>
            <p:cNvPr id="74" name="Google Shape;74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7"/>
          <p:cNvGrpSpPr/>
          <p:nvPr/>
        </p:nvGrpSpPr>
        <p:grpSpPr>
          <a:xfrm rot="10800000" flipH="1">
            <a:off x="10384456" y="5265833"/>
            <a:ext cx="856744" cy="872969"/>
            <a:chOff x="7788342" y="539399"/>
            <a:chExt cx="642558" cy="654727"/>
          </a:xfrm>
        </p:grpSpPr>
        <p:sp>
          <p:nvSpPr>
            <p:cNvPr id="83" name="Google Shape;83;p7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7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7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7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7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7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7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551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62200" y="1742800"/>
            <a:ext cx="926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426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237400" y="-118299"/>
            <a:ext cx="12666799" cy="71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050800" y="2775967"/>
            <a:ext cx="60904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950801" y="5240533"/>
            <a:ext cx="10290401" cy="872969"/>
            <a:chOff x="713100" y="3930399"/>
            <a:chExt cx="7717801" cy="654727"/>
          </a:xfrm>
        </p:grpSpPr>
        <p:sp>
          <p:nvSpPr>
            <p:cNvPr id="101" name="Google Shape;101;p9"/>
            <p:cNvSpPr/>
            <p:nvPr/>
          </p:nvSpPr>
          <p:spPr>
            <a:xfrm>
              <a:off x="8033246" y="4272790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986339" y="4223609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040209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13100" y="3930399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760306" y="4013697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09352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21362" y="4159747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079908" y="3930399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293723" y="4008144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788342" y="422360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871647" y="4436297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8187094" y="4158081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20484" y="4325788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821974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13122" y="4373963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9"/>
          <p:cNvGrpSpPr/>
          <p:nvPr/>
        </p:nvGrpSpPr>
        <p:grpSpPr>
          <a:xfrm>
            <a:off x="950801" y="719200"/>
            <a:ext cx="10290401" cy="872969"/>
            <a:chOff x="713100" y="539399"/>
            <a:chExt cx="7717801" cy="654727"/>
          </a:xfrm>
        </p:grpSpPr>
        <p:sp>
          <p:nvSpPr>
            <p:cNvPr id="117" name="Google Shape;117;p9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9"/>
            <p:cNvSpPr/>
            <p:nvPr/>
          </p:nvSpPr>
          <p:spPr>
            <a:xfrm rot="10800000" flipH="1">
              <a:off x="986339" y="551061"/>
              <a:ext cx="375428" cy="349855"/>
            </a:xfrm>
            <a:custGeom>
              <a:avLst/>
              <a:gdLst/>
              <a:ahLst/>
              <a:cxnLst/>
              <a:rect l="l" t="t" r="r" b="b"/>
              <a:pathLst>
                <a:path w="676" h="630" extrusionOk="0">
                  <a:moveTo>
                    <a:pt x="215" y="1"/>
                  </a:moveTo>
                  <a:cubicBezTo>
                    <a:pt x="196" y="1"/>
                    <a:pt x="178" y="3"/>
                    <a:pt x="162" y="8"/>
                  </a:cubicBezTo>
                  <a:cubicBezTo>
                    <a:pt x="98" y="30"/>
                    <a:pt x="44" y="73"/>
                    <a:pt x="22" y="148"/>
                  </a:cubicBezTo>
                  <a:cubicBezTo>
                    <a:pt x="1" y="201"/>
                    <a:pt x="1" y="276"/>
                    <a:pt x="22" y="341"/>
                  </a:cubicBezTo>
                  <a:cubicBezTo>
                    <a:pt x="44" y="394"/>
                    <a:pt x="87" y="448"/>
                    <a:pt x="129" y="479"/>
                  </a:cubicBezTo>
                  <a:cubicBezTo>
                    <a:pt x="183" y="522"/>
                    <a:pt x="236" y="544"/>
                    <a:pt x="290" y="555"/>
                  </a:cubicBezTo>
                  <a:cubicBezTo>
                    <a:pt x="312" y="565"/>
                    <a:pt x="344" y="565"/>
                    <a:pt x="365" y="565"/>
                  </a:cubicBezTo>
                  <a:lnTo>
                    <a:pt x="408" y="565"/>
                  </a:lnTo>
                  <a:cubicBezTo>
                    <a:pt x="419" y="555"/>
                    <a:pt x="429" y="555"/>
                    <a:pt x="440" y="555"/>
                  </a:cubicBezTo>
                  <a:lnTo>
                    <a:pt x="558" y="555"/>
                  </a:lnTo>
                  <a:cubicBezTo>
                    <a:pt x="590" y="555"/>
                    <a:pt x="622" y="565"/>
                    <a:pt x="643" y="576"/>
                  </a:cubicBezTo>
                  <a:cubicBezTo>
                    <a:pt x="665" y="598"/>
                    <a:pt x="665" y="619"/>
                    <a:pt x="665" y="629"/>
                  </a:cubicBezTo>
                  <a:cubicBezTo>
                    <a:pt x="676" y="619"/>
                    <a:pt x="676" y="619"/>
                    <a:pt x="665" y="608"/>
                  </a:cubicBezTo>
                  <a:cubicBezTo>
                    <a:pt x="665" y="598"/>
                    <a:pt x="665" y="587"/>
                    <a:pt x="654" y="576"/>
                  </a:cubicBezTo>
                  <a:cubicBezTo>
                    <a:pt x="633" y="555"/>
                    <a:pt x="600" y="544"/>
                    <a:pt x="558" y="533"/>
                  </a:cubicBezTo>
                  <a:cubicBezTo>
                    <a:pt x="526" y="533"/>
                    <a:pt x="483" y="522"/>
                    <a:pt x="440" y="522"/>
                  </a:cubicBezTo>
                  <a:lnTo>
                    <a:pt x="365" y="522"/>
                  </a:lnTo>
                  <a:cubicBezTo>
                    <a:pt x="344" y="522"/>
                    <a:pt x="322" y="522"/>
                    <a:pt x="301" y="512"/>
                  </a:cubicBezTo>
                  <a:cubicBezTo>
                    <a:pt x="248" y="501"/>
                    <a:pt x="205" y="479"/>
                    <a:pt x="162" y="448"/>
                  </a:cubicBezTo>
                  <a:cubicBezTo>
                    <a:pt x="119" y="415"/>
                    <a:pt x="87" y="372"/>
                    <a:pt x="76" y="319"/>
                  </a:cubicBezTo>
                  <a:cubicBezTo>
                    <a:pt x="55" y="265"/>
                    <a:pt x="55" y="212"/>
                    <a:pt x="76" y="158"/>
                  </a:cubicBezTo>
                  <a:cubicBezTo>
                    <a:pt x="76" y="137"/>
                    <a:pt x="98" y="115"/>
                    <a:pt x="108" y="94"/>
                  </a:cubicBezTo>
                  <a:cubicBezTo>
                    <a:pt x="129" y="84"/>
                    <a:pt x="151" y="73"/>
                    <a:pt x="183" y="62"/>
                  </a:cubicBezTo>
                  <a:cubicBezTo>
                    <a:pt x="195" y="59"/>
                    <a:pt x="207" y="58"/>
                    <a:pt x="220" y="58"/>
                  </a:cubicBezTo>
                  <a:cubicBezTo>
                    <a:pt x="254" y="58"/>
                    <a:pt x="291" y="68"/>
                    <a:pt x="322" y="84"/>
                  </a:cubicBezTo>
                  <a:cubicBezTo>
                    <a:pt x="333" y="94"/>
                    <a:pt x="344" y="105"/>
                    <a:pt x="344" y="115"/>
                  </a:cubicBezTo>
                  <a:lnTo>
                    <a:pt x="355" y="115"/>
                  </a:lnTo>
                  <a:lnTo>
                    <a:pt x="355" y="127"/>
                  </a:lnTo>
                  <a:lnTo>
                    <a:pt x="365" y="137"/>
                  </a:lnTo>
                  <a:cubicBezTo>
                    <a:pt x="376" y="158"/>
                    <a:pt x="376" y="180"/>
                    <a:pt x="376" y="201"/>
                  </a:cubicBezTo>
                  <a:cubicBezTo>
                    <a:pt x="365" y="255"/>
                    <a:pt x="333" y="287"/>
                    <a:pt x="301" y="308"/>
                  </a:cubicBezTo>
                  <a:cubicBezTo>
                    <a:pt x="286" y="308"/>
                    <a:pt x="272" y="313"/>
                    <a:pt x="261" y="313"/>
                  </a:cubicBezTo>
                  <a:cubicBezTo>
                    <a:pt x="256" y="313"/>
                    <a:pt x="251" y="312"/>
                    <a:pt x="248" y="308"/>
                  </a:cubicBezTo>
                  <a:cubicBezTo>
                    <a:pt x="226" y="308"/>
                    <a:pt x="215" y="298"/>
                    <a:pt x="194" y="287"/>
                  </a:cubicBezTo>
                  <a:lnTo>
                    <a:pt x="194" y="276"/>
                  </a:lnTo>
                  <a:lnTo>
                    <a:pt x="183" y="276"/>
                  </a:lnTo>
                  <a:lnTo>
                    <a:pt x="183" y="265"/>
                  </a:lnTo>
                  <a:cubicBezTo>
                    <a:pt x="172" y="265"/>
                    <a:pt x="172" y="255"/>
                    <a:pt x="172" y="255"/>
                  </a:cubicBezTo>
                  <a:lnTo>
                    <a:pt x="172" y="212"/>
                  </a:lnTo>
                  <a:lnTo>
                    <a:pt x="194" y="191"/>
                  </a:lnTo>
                  <a:lnTo>
                    <a:pt x="236" y="191"/>
                  </a:lnTo>
                  <a:cubicBezTo>
                    <a:pt x="236" y="191"/>
                    <a:pt x="226" y="191"/>
                    <a:pt x="226" y="180"/>
                  </a:cubicBezTo>
                  <a:lnTo>
                    <a:pt x="194" y="180"/>
                  </a:lnTo>
                  <a:cubicBezTo>
                    <a:pt x="183" y="191"/>
                    <a:pt x="172" y="191"/>
                    <a:pt x="162" y="212"/>
                  </a:cubicBezTo>
                  <a:cubicBezTo>
                    <a:pt x="162" y="222"/>
                    <a:pt x="151" y="234"/>
                    <a:pt x="162" y="255"/>
                  </a:cubicBezTo>
                  <a:lnTo>
                    <a:pt x="162" y="276"/>
                  </a:lnTo>
                  <a:lnTo>
                    <a:pt x="172" y="287"/>
                  </a:lnTo>
                  <a:cubicBezTo>
                    <a:pt x="172" y="298"/>
                    <a:pt x="183" y="298"/>
                    <a:pt x="183" y="308"/>
                  </a:cubicBezTo>
                  <a:cubicBezTo>
                    <a:pt x="194" y="319"/>
                    <a:pt x="215" y="330"/>
                    <a:pt x="236" y="341"/>
                  </a:cubicBezTo>
                  <a:cubicBezTo>
                    <a:pt x="258" y="341"/>
                    <a:pt x="290" y="341"/>
                    <a:pt x="312" y="330"/>
                  </a:cubicBezTo>
                  <a:cubicBezTo>
                    <a:pt x="355" y="319"/>
                    <a:pt x="397" y="276"/>
                    <a:pt x="419" y="212"/>
                  </a:cubicBezTo>
                  <a:cubicBezTo>
                    <a:pt x="419" y="191"/>
                    <a:pt x="419" y="158"/>
                    <a:pt x="408" y="127"/>
                  </a:cubicBezTo>
                  <a:cubicBezTo>
                    <a:pt x="408" y="115"/>
                    <a:pt x="397" y="105"/>
                    <a:pt x="397" y="105"/>
                  </a:cubicBezTo>
                  <a:lnTo>
                    <a:pt x="397" y="94"/>
                  </a:lnTo>
                  <a:lnTo>
                    <a:pt x="386" y="94"/>
                  </a:lnTo>
                  <a:lnTo>
                    <a:pt x="386" y="84"/>
                  </a:lnTo>
                  <a:lnTo>
                    <a:pt x="355" y="51"/>
                  </a:lnTo>
                  <a:cubicBezTo>
                    <a:pt x="322" y="30"/>
                    <a:pt x="301" y="19"/>
                    <a:pt x="269" y="8"/>
                  </a:cubicBezTo>
                  <a:cubicBezTo>
                    <a:pt x="253" y="3"/>
                    <a:pt x="234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9"/>
            <p:cNvSpPr/>
            <p:nvPr/>
          </p:nvSpPr>
          <p:spPr>
            <a:xfrm rot="10800000" flipH="1">
              <a:off x="1040209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247" y="1"/>
                  </a:moveTo>
                  <a:cubicBezTo>
                    <a:pt x="225" y="1"/>
                    <a:pt x="215" y="11"/>
                    <a:pt x="204" y="11"/>
                  </a:cubicBezTo>
                  <a:cubicBezTo>
                    <a:pt x="182" y="11"/>
                    <a:pt x="172" y="11"/>
                    <a:pt x="161" y="22"/>
                  </a:cubicBezTo>
                  <a:lnTo>
                    <a:pt x="54" y="22"/>
                  </a:lnTo>
                  <a:cubicBezTo>
                    <a:pt x="44" y="22"/>
                    <a:pt x="32" y="22"/>
                    <a:pt x="22" y="11"/>
                  </a:cubicBezTo>
                  <a:lnTo>
                    <a:pt x="1" y="11"/>
                  </a:lnTo>
                  <a:cubicBezTo>
                    <a:pt x="1" y="11"/>
                    <a:pt x="11" y="22"/>
                    <a:pt x="22" y="22"/>
                  </a:cubicBezTo>
                  <a:cubicBezTo>
                    <a:pt x="22" y="32"/>
                    <a:pt x="22" y="32"/>
                    <a:pt x="32" y="32"/>
                  </a:cubicBezTo>
                  <a:lnTo>
                    <a:pt x="44" y="43"/>
                  </a:lnTo>
                  <a:lnTo>
                    <a:pt x="54" y="43"/>
                  </a:lnTo>
                  <a:cubicBezTo>
                    <a:pt x="65" y="54"/>
                    <a:pt x="65" y="54"/>
                    <a:pt x="75" y="54"/>
                  </a:cubicBezTo>
                  <a:cubicBezTo>
                    <a:pt x="86" y="65"/>
                    <a:pt x="97" y="65"/>
                    <a:pt x="118" y="65"/>
                  </a:cubicBezTo>
                  <a:lnTo>
                    <a:pt x="204" y="65"/>
                  </a:lnTo>
                  <a:cubicBezTo>
                    <a:pt x="225" y="65"/>
                    <a:pt x="236" y="65"/>
                    <a:pt x="258" y="54"/>
                  </a:cubicBezTo>
                  <a:lnTo>
                    <a:pt x="289" y="54"/>
                  </a:lnTo>
                  <a:cubicBezTo>
                    <a:pt x="300" y="65"/>
                    <a:pt x="311" y="65"/>
                    <a:pt x="311" y="65"/>
                  </a:cubicBezTo>
                  <a:lnTo>
                    <a:pt x="332" y="65"/>
                  </a:lnTo>
                  <a:cubicBezTo>
                    <a:pt x="343" y="75"/>
                    <a:pt x="354" y="75"/>
                    <a:pt x="365" y="86"/>
                  </a:cubicBezTo>
                  <a:cubicBezTo>
                    <a:pt x="365" y="86"/>
                    <a:pt x="375" y="86"/>
                    <a:pt x="375" y="96"/>
                  </a:cubicBezTo>
                  <a:cubicBezTo>
                    <a:pt x="386" y="96"/>
                    <a:pt x="386" y="108"/>
                    <a:pt x="386" y="108"/>
                  </a:cubicBezTo>
                  <a:cubicBezTo>
                    <a:pt x="396" y="108"/>
                    <a:pt x="396" y="118"/>
                    <a:pt x="396" y="118"/>
                  </a:cubicBezTo>
                  <a:cubicBezTo>
                    <a:pt x="408" y="118"/>
                    <a:pt x="408" y="129"/>
                    <a:pt x="408" y="129"/>
                  </a:cubicBezTo>
                  <a:cubicBezTo>
                    <a:pt x="418" y="139"/>
                    <a:pt x="418" y="150"/>
                    <a:pt x="418" y="150"/>
                  </a:cubicBezTo>
                  <a:cubicBezTo>
                    <a:pt x="429" y="161"/>
                    <a:pt x="429" y="172"/>
                    <a:pt x="429" y="172"/>
                  </a:cubicBezTo>
                  <a:lnTo>
                    <a:pt x="429" y="161"/>
                  </a:lnTo>
                  <a:lnTo>
                    <a:pt x="429" y="150"/>
                  </a:lnTo>
                  <a:lnTo>
                    <a:pt x="429" y="118"/>
                  </a:lnTo>
                  <a:cubicBezTo>
                    <a:pt x="429" y="108"/>
                    <a:pt x="418" y="96"/>
                    <a:pt x="418" y="86"/>
                  </a:cubicBezTo>
                  <a:lnTo>
                    <a:pt x="386" y="54"/>
                  </a:lnTo>
                  <a:lnTo>
                    <a:pt x="354" y="22"/>
                  </a:lnTo>
                  <a:cubicBezTo>
                    <a:pt x="332" y="11"/>
                    <a:pt x="322" y="11"/>
                    <a:pt x="300" y="11"/>
                  </a:cubicBezTo>
                  <a:cubicBezTo>
                    <a:pt x="279" y="1"/>
                    <a:pt x="268" y="1"/>
                    <a:pt x="2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9"/>
            <p:cNvSpPr/>
            <p:nvPr/>
          </p:nvSpPr>
          <p:spPr>
            <a:xfrm rot="10800000" flipH="1">
              <a:off x="713100" y="822058"/>
              <a:ext cx="351548" cy="372068"/>
            </a:xfrm>
            <a:custGeom>
              <a:avLst/>
              <a:gdLst/>
              <a:ahLst/>
              <a:cxnLst/>
              <a:rect l="l" t="t" r="r" b="b"/>
              <a:pathLst>
                <a:path w="633" h="670" extrusionOk="0">
                  <a:moveTo>
                    <a:pt x="440" y="429"/>
                  </a:moveTo>
                  <a:lnTo>
                    <a:pt x="440" y="440"/>
                  </a:lnTo>
                  <a:cubicBezTo>
                    <a:pt x="450" y="440"/>
                    <a:pt x="450" y="440"/>
                    <a:pt x="450" y="451"/>
                  </a:cubicBezTo>
                  <a:lnTo>
                    <a:pt x="450" y="429"/>
                  </a:lnTo>
                  <a:close/>
                  <a:moveTo>
                    <a:pt x="0" y="1"/>
                  </a:moveTo>
                  <a:cubicBezTo>
                    <a:pt x="22" y="1"/>
                    <a:pt x="43" y="12"/>
                    <a:pt x="54" y="22"/>
                  </a:cubicBezTo>
                  <a:cubicBezTo>
                    <a:pt x="76" y="44"/>
                    <a:pt x="76" y="76"/>
                    <a:pt x="76" y="108"/>
                  </a:cubicBezTo>
                  <a:cubicBezTo>
                    <a:pt x="86" y="151"/>
                    <a:pt x="76" y="194"/>
                    <a:pt x="76" y="236"/>
                  </a:cubicBezTo>
                  <a:lnTo>
                    <a:pt x="76" y="269"/>
                  </a:lnTo>
                  <a:lnTo>
                    <a:pt x="76" y="279"/>
                  </a:lnTo>
                  <a:lnTo>
                    <a:pt x="76" y="290"/>
                  </a:lnTo>
                  <a:lnTo>
                    <a:pt x="76" y="301"/>
                  </a:lnTo>
                  <a:lnTo>
                    <a:pt x="76" y="386"/>
                  </a:lnTo>
                  <a:cubicBezTo>
                    <a:pt x="86" y="440"/>
                    <a:pt x="119" y="493"/>
                    <a:pt x="150" y="536"/>
                  </a:cubicBezTo>
                  <a:cubicBezTo>
                    <a:pt x="193" y="590"/>
                    <a:pt x="236" y="622"/>
                    <a:pt x="300" y="643"/>
                  </a:cubicBezTo>
                  <a:cubicBezTo>
                    <a:pt x="336" y="661"/>
                    <a:pt x="371" y="669"/>
                    <a:pt x="407" y="669"/>
                  </a:cubicBezTo>
                  <a:cubicBezTo>
                    <a:pt x="435" y="669"/>
                    <a:pt x="464" y="664"/>
                    <a:pt x="493" y="655"/>
                  </a:cubicBezTo>
                  <a:cubicBezTo>
                    <a:pt x="557" y="633"/>
                    <a:pt x="611" y="569"/>
                    <a:pt x="621" y="505"/>
                  </a:cubicBezTo>
                  <a:cubicBezTo>
                    <a:pt x="633" y="472"/>
                    <a:pt x="633" y="440"/>
                    <a:pt x="633" y="408"/>
                  </a:cubicBezTo>
                  <a:cubicBezTo>
                    <a:pt x="621" y="376"/>
                    <a:pt x="611" y="344"/>
                    <a:pt x="590" y="322"/>
                  </a:cubicBezTo>
                  <a:lnTo>
                    <a:pt x="557" y="290"/>
                  </a:lnTo>
                  <a:lnTo>
                    <a:pt x="547" y="279"/>
                  </a:lnTo>
                  <a:lnTo>
                    <a:pt x="536" y="269"/>
                  </a:lnTo>
                  <a:cubicBezTo>
                    <a:pt x="525" y="269"/>
                    <a:pt x="514" y="269"/>
                    <a:pt x="514" y="258"/>
                  </a:cubicBezTo>
                  <a:cubicBezTo>
                    <a:pt x="498" y="253"/>
                    <a:pt x="482" y="250"/>
                    <a:pt x="466" y="250"/>
                  </a:cubicBezTo>
                  <a:cubicBezTo>
                    <a:pt x="450" y="250"/>
                    <a:pt x="434" y="253"/>
                    <a:pt x="418" y="258"/>
                  </a:cubicBezTo>
                  <a:cubicBezTo>
                    <a:pt x="364" y="269"/>
                    <a:pt x="322" y="312"/>
                    <a:pt x="300" y="365"/>
                  </a:cubicBezTo>
                  <a:cubicBezTo>
                    <a:pt x="290" y="386"/>
                    <a:pt x="290" y="408"/>
                    <a:pt x="300" y="429"/>
                  </a:cubicBezTo>
                  <a:cubicBezTo>
                    <a:pt x="300" y="462"/>
                    <a:pt x="322" y="472"/>
                    <a:pt x="333" y="483"/>
                  </a:cubicBezTo>
                  <a:cubicBezTo>
                    <a:pt x="333" y="493"/>
                    <a:pt x="343" y="493"/>
                    <a:pt x="343" y="493"/>
                  </a:cubicBezTo>
                  <a:cubicBezTo>
                    <a:pt x="343" y="505"/>
                    <a:pt x="343" y="505"/>
                    <a:pt x="354" y="505"/>
                  </a:cubicBezTo>
                  <a:cubicBezTo>
                    <a:pt x="364" y="515"/>
                    <a:pt x="376" y="515"/>
                    <a:pt x="386" y="515"/>
                  </a:cubicBezTo>
                  <a:cubicBezTo>
                    <a:pt x="397" y="515"/>
                    <a:pt x="418" y="515"/>
                    <a:pt x="429" y="505"/>
                  </a:cubicBezTo>
                  <a:cubicBezTo>
                    <a:pt x="440" y="493"/>
                    <a:pt x="450" y="483"/>
                    <a:pt x="450" y="472"/>
                  </a:cubicBezTo>
                  <a:lnTo>
                    <a:pt x="450" y="451"/>
                  </a:lnTo>
                  <a:cubicBezTo>
                    <a:pt x="450" y="462"/>
                    <a:pt x="450" y="462"/>
                    <a:pt x="440" y="472"/>
                  </a:cubicBezTo>
                  <a:cubicBezTo>
                    <a:pt x="440" y="483"/>
                    <a:pt x="429" y="493"/>
                    <a:pt x="418" y="493"/>
                  </a:cubicBezTo>
                  <a:cubicBezTo>
                    <a:pt x="407" y="505"/>
                    <a:pt x="397" y="505"/>
                    <a:pt x="386" y="505"/>
                  </a:cubicBezTo>
                  <a:cubicBezTo>
                    <a:pt x="376" y="493"/>
                    <a:pt x="376" y="493"/>
                    <a:pt x="364" y="493"/>
                  </a:cubicBezTo>
                  <a:lnTo>
                    <a:pt x="364" y="483"/>
                  </a:lnTo>
                  <a:lnTo>
                    <a:pt x="354" y="483"/>
                  </a:lnTo>
                  <a:cubicBezTo>
                    <a:pt x="354" y="483"/>
                    <a:pt x="354" y="472"/>
                    <a:pt x="343" y="472"/>
                  </a:cubicBezTo>
                  <a:cubicBezTo>
                    <a:pt x="333" y="462"/>
                    <a:pt x="333" y="440"/>
                    <a:pt x="322" y="429"/>
                  </a:cubicBezTo>
                  <a:cubicBezTo>
                    <a:pt x="322" y="408"/>
                    <a:pt x="322" y="386"/>
                    <a:pt x="333" y="376"/>
                  </a:cubicBezTo>
                  <a:cubicBezTo>
                    <a:pt x="343" y="333"/>
                    <a:pt x="386" y="312"/>
                    <a:pt x="429" y="301"/>
                  </a:cubicBezTo>
                  <a:cubicBezTo>
                    <a:pt x="435" y="298"/>
                    <a:pt x="441" y="297"/>
                    <a:pt x="447" y="297"/>
                  </a:cubicBezTo>
                  <a:cubicBezTo>
                    <a:pt x="462" y="297"/>
                    <a:pt x="478" y="304"/>
                    <a:pt x="493" y="312"/>
                  </a:cubicBezTo>
                  <a:lnTo>
                    <a:pt x="504" y="312"/>
                  </a:lnTo>
                  <a:lnTo>
                    <a:pt x="514" y="322"/>
                  </a:lnTo>
                  <a:lnTo>
                    <a:pt x="525" y="322"/>
                  </a:lnTo>
                  <a:cubicBezTo>
                    <a:pt x="536" y="333"/>
                    <a:pt x="536" y="344"/>
                    <a:pt x="547" y="355"/>
                  </a:cubicBezTo>
                  <a:cubicBezTo>
                    <a:pt x="579" y="386"/>
                    <a:pt x="590" y="440"/>
                    <a:pt x="579" y="493"/>
                  </a:cubicBezTo>
                  <a:cubicBezTo>
                    <a:pt x="568" y="515"/>
                    <a:pt x="557" y="536"/>
                    <a:pt x="536" y="558"/>
                  </a:cubicBezTo>
                  <a:cubicBezTo>
                    <a:pt x="525" y="579"/>
                    <a:pt x="493" y="590"/>
                    <a:pt x="471" y="601"/>
                  </a:cubicBezTo>
                  <a:cubicBezTo>
                    <a:pt x="450" y="611"/>
                    <a:pt x="423" y="617"/>
                    <a:pt x="397" y="617"/>
                  </a:cubicBezTo>
                  <a:cubicBezTo>
                    <a:pt x="370" y="617"/>
                    <a:pt x="343" y="611"/>
                    <a:pt x="322" y="601"/>
                  </a:cubicBezTo>
                  <a:cubicBezTo>
                    <a:pt x="268" y="579"/>
                    <a:pt x="226" y="547"/>
                    <a:pt x="193" y="505"/>
                  </a:cubicBezTo>
                  <a:cubicBezTo>
                    <a:pt x="150" y="472"/>
                    <a:pt x="129" y="419"/>
                    <a:pt x="119" y="376"/>
                  </a:cubicBezTo>
                  <a:cubicBezTo>
                    <a:pt x="119" y="355"/>
                    <a:pt x="107" y="322"/>
                    <a:pt x="107" y="301"/>
                  </a:cubicBezTo>
                  <a:lnTo>
                    <a:pt x="107" y="290"/>
                  </a:lnTo>
                  <a:lnTo>
                    <a:pt x="107" y="279"/>
                  </a:lnTo>
                  <a:lnTo>
                    <a:pt x="107" y="269"/>
                  </a:lnTo>
                  <a:lnTo>
                    <a:pt x="107" y="236"/>
                  </a:lnTo>
                  <a:cubicBezTo>
                    <a:pt x="107" y="194"/>
                    <a:pt x="107" y="151"/>
                    <a:pt x="97" y="108"/>
                  </a:cubicBezTo>
                  <a:cubicBezTo>
                    <a:pt x="97" y="76"/>
                    <a:pt x="86" y="44"/>
                    <a:pt x="65" y="22"/>
                  </a:cubicBezTo>
                  <a:cubicBezTo>
                    <a:pt x="54" y="12"/>
                    <a:pt x="43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9"/>
            <p:cNvSpPr/>
            <p:nvPr/>
          </p:nvSpPr>
          <p:spPr>
            <a:xfrm rot="10800000" flipH="1">
              <a:off x="760306" y="872038"/>
              <a:ext cx="90525" cy="238790"/>
            </a:xfrm>
            <a:custGeom>
              <a:avLst/>
              <a:gdLst/>
              <a:ahLst/>
              <a:cxnLst/>
              <a:rect l="l" t="t" r="r" b="b"/>
              <a:pathLst>
                <a:path w="163" h="430" extrusionOk="0">
                  <a:moveTo>
                    <a:pt x="1" y="1"/>
                  </a:moveTo>
                  <a:lnTo>
                    <a:pt x="22" y="12"/>
                  </a:lnTo>
                  <a:lnTo>
                    <a:pt x="34" y="22"/>
                  </a:lnTo>
                  <a:cubicBezTo>
                    <a:pt x="44" y="33"/>
                    <a:pt x="44" y="33"/>
                    <a:pt x="55" y="33"/>
                  </a:cubicBezTo>
                  <a:cubicBezTo>
                    <a:pt x="55" y="33"/>
                    <a:pt x="55" y="44"/>
                    <a:pt x="65" y="44"/>
                  </a:cubicBezTo>
                  <a:cubicBezTo>
                    <a:pt x="65" y="44"/>
                    <a:pt x="65" y="55"/>
                    <a:pt x="76" y="55"/>
                  </a:cubicBezTo>
                  <a:cubicBezTo>
                    <a:pt x="76" y="65"/>
                    <a:pt x="76" y="65"/>
                    <a:pt x="87" y="65"/>
                  </a:cubicBezTo>
                  <a:cubicBezTo>
                    <a:pt x="87" y="76"/>
                    <a:pt x="98" y="86"/>
                    <a:pt x="98" y="98"/>
                  </a:cubicBezTo>
                  <a:cubicBezTo>
                    <a:pt x="108" y="108"/>
                    <a:pt x="108" y="119"/>
                    <a:pt x="108" y="119"/>
                  </a:cubicBezTo>
                  <a:lnTo>
                    <a:pt x="108" y="140"/>
                  </a:lnTo>
                  <a:lnTo>
                    <a:pt x="108" y="183"/>
                  </a:lnTo>
                  <a:lnTo>
                    <a:pt x="108" y="226"/>
                  </a:lnTo>
                  <a:cubicBezTo>
                    <a:pt x="108" y="236"/>
                    <a:pt x="98" y="258"/>
                    <a:pt x="98" y="269"/>
                  </a:cubicBezTo>
                  <a:cubicBezTo>
                    <a:pt x="98" y="290"/>
                    <a:pt x="108" y="301"/>
                    <a:pt x="108" y="322"/>
                  </a:cubicBezTo>
                  <a:cubicBezTo>
                    <a:pt x="108" y="333"/>
                    <a:pt x="108" y="343"/>
                    <a:pt x="119" y="355"/>
                  </a:cubicBezTo>
                  <a:lnTo>
                    <a:pt x="119" y="376"/>
                  </a:lnTo>
                  <a:lnTo>
                    <a:pt x="129" y="386"/>
                  </a:lnTo>
                  <a:cubicBezTo>
                    <a:pt x="129" y="397"/>
                    <a:pt x="129" y="397"/>
                    <a:pt x="141" y="408"/>
                  </a:cubicBezTo>
                  <a:cubicBezTo>
                    <a:pt x="151" y="429"/>
                    <a:pt x="162" y="429"/>
                    <a:pt x="162" y="429"/>
                  </a:cubicBezTo>
                  <a:cubicBezTo>
                    <a:pt x="162" y="429"/>
                    <a:pt x="151" y="419"/>
                    <a:pt x="151" y="408"/>
                  </a:cubicBezTo>
                  <a:lnTo>
                    <a:pt x="151" y="386"/>
                  </a:lnTo>
                  <a:lnTo>
                    <a:pt x="151" y="365"/>
                  </a:lnTo>
                  <a:lnTo>
                    <a:pt x="151" y="355"/>
                  </a:lnTo>
                  <a:cubicBezTo>
                    <a:pt x="141" y="343"/>
                    <a:pt x="151" y="333"/>
                    <a:pt x="151" y="312"/>
                  </a:cubicBezTo>
                  <a:lnTo>
                    <a:pt x="151" y="279"/>
                  </a:lnTo>
                  <a:cubicBezTo>
                    <a:pt x="151" y="258"/>
                    <a:pt x="151" y="248"/>
                    <a:pt x="162" y="236"/>
                  </a:cubicBezTo>
                  <a:lnTo>
                    <a:pt x="162" y="183"/>
                  </a:lnTo>
                  <a:lnTo>
                    <a:pt x="162" y="129"/>
                  </a:lnTo>
                  <a:cubicBezTo>
                    <a:pt x="162" y="119"/>
                    <a:pt x="151" y="98"/>
                    <a:pt x="141" y="86"/>
                  </a:cubicBezTo>
                  <a:cubicBezTo>
                    <a:pt x="141" y="65"/>
                    <a:pt x="129" y="55"/>
                    <a:pt x="119" y="44"/>
                  </a:cubicBezTo>
                  <a:cubicBezTo>
                    <a:pt x="108" y="33"/>
                    <a:pt x="87" y="22"/>
                    <a:pt x="76" y="22"/>
                  </a:cubicBezTo>
                  <a:cubicBezTo>
                    <a:pt x="65" y="12"/>
                    <a:pt x="55" y="12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9"/>
            <p:cNvSpPr/>
            <p:nvPr/>
          </p:nvSpPr>
          <p:spPr>
            <a:xfrm rot="10800000" flipH="1">
              <a:off x="109352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3" y="1"/>
                  </a:moveTo>
                  <a:cubicBezTo>
                    <a:pt x="25" y="1"/>
                    <a:pt x="17" y="6"/>
                    <a:pt x="12" y="17"/>
                  </a:cubicBezTo>
                  <a:cubicBezTo>
                    <a:pt x="1" y="28"/>
                    <a:pt x="1" y="50"/>
                    <a:pt x="12" y="60"/>
                  </a:cubicBezTo>
                  <a:cubicBezTo>
                    <a:pt x="17" y="65"/>
                    <a:pt x="25" y="68"/>
                    <a:pt x="33" y="68"/>
                  </a:cubicBezTo>
                  <a:cubicBezTo>
                    <a:pt x="41" y="68"/>
                    <a:pt x="49" y="65"/>
                    <a:pt x="55" y="60"/>
                  </a:cubicBezTo>
                  <a:cubicBezTo>
                    <a:pt x="65" y="50"/>
                    <a:pt x="65" y="28"/>
                    <a:pt x="55" y="17"/>
                  </a:cubicBezTo>
                  <a:cubicBezTo>
                    <a:pt x="49" y="6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9"/>
            <p:cNvSpPr/>
            <p:nvPr/>
          </p:nvSpPr>
          <p:spPr>
            <a:xfrm rot="10800000" flipH="1">
              <a:off x="921362" y="927016"/>
              <a:ext cx="42208" cy="37762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43" y="0"/>
                  </a:moveTo>
                  <a:cubicBezTo>
                    <a:pt x="35" y="0"/>
                    <a:pt x="27" y="6"/>
                    <a:pt x="22" y="16"/>
                  </a:cubicBezTo>
                  <a:cubicBezTo>
                    <a:pt x="1" y="27"/>
                    <a:pt x="1" y="49"/>
                    <a:pt x="22" y="59"/>
                  </a:cubicBezTo>
                  <a:cubicBezTo>
                    <a:pt x="27" y="65"/>
                    <a:pt x="35" y="67"/>
                    <a:pt x="43" y="67"/>
                  </a:cubicBezTo>
                  <a:cubicBezTo>
                    <a:pt x="51" y="67"/>
                    <a:pt x="59" y="65"/>
                    <a:pt x="65" y="59"/>
                  </a:cubicBezTo>
                  <a:cubicBezTo>
                    <a:pt x="75" y="49"/>
                    <a:pt x="75" y="27"/>
                    <a:pt x="65" y="16"/>
                  </a:cubicBezTo>
                  <a:cubicBezTo>
                    <a:pt x="59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9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9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9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9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9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9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9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9"/>
            <p:cNvSpPr/>
            <p:nvPr/>
          </p:nvSpPr>
          <p:spPr>
            <a:xfrm rot="10800000" flipH="1">
              <a:off x="71312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156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1996" cy="68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0"/>
          <p:cNvGrpSpPr/>
          <p:nvPr/>
        </p:nvGrpSpPr>
        <p:grpSpPr>
          <a:xfrm>
            <a:off x="10892456" y="312800"/>
            <a:ext cx="856744" cy="872969"/>
            <a:chOff x="7788342" y="539399"/>
            <a:chExt cx="642558" cy="654727"/>
          </a:xfrm>
        </p:grpSpPr>
        <p:sp>
          <p:nvSpPr>
            <p:cNvPr id="135" name="Google Shape;135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10"/>
          <p:cNvGrpSpPr/>
          <p:nvPr/>
        </p:nvGrpSpPr>
        <p:grpSpPr>
          <a:xfrm flipH="1">
            <a:off x="451989" y="312800"/>
            <a:ext cx="856744" cy="872969"/>
            <a:chOff x="7788342" y="539399"/>
            <a:chExt cx="642558" cy="654727"/>
          </a:xfrm>
        </p:grpSpPr>
        <p:sp>
          <p:nvSpPr>
            <p:cNvPr id="144" name="Google Shape;144;p10"/>
            <p:cNvSpPr/>
            <p:nvPr/>
          </p:nvSpPr>
          <p:spPr>
            <a:xfrm rot="10800000" flipH="1">
              <a:off x="8033246" y="748084"/>
              <a:ext cx="32479" cy="103651"/>
            </a:xfrm>
            <a:custGeom>
              <a:avLst/>
              <a:gdLst/>
              <a:ahLst/>
              <a:cxnLst/>
              <a:rect l="l" t="t" r="r" b="b"/>
              <a:pathLst>
                <a:path w="141" h="450" extrusionOk="0">
                  <a:moveTo>
                    <a:pt x="1" y="0"/>
                  </a:moveTo>
                  <a:cubicBezTo>
                    <a:pt x="1" y="86"/>
                    <a:pt x="1" y="161"/>
                    <a:pt x="12" y="247"/>
                  </a:cubicBezTo>
                  <a:cubicBezTo>
                    <a:pt x="12" y="290"/>
                    <a:pt x="22" y="321"/>
                    <a:pt x="44" y="364"/>
                  </a:cubicBezTo>
                  <a:cubicBezTo>
                    <a:pt x="65" y="397"/>
                    <a:pt x="98" y="439"/>
                    <a:pt x="129" y="450"/>
                  </a:cubicBezTo>
                  <a:lnTo>
                    <a:pt x="140" y="450"/>
                  </a:lnTo>
                  <a:lnTo>
                    <a:pt x="140" y="439"/>
                  </a:lnTo>
                  <a:lnTo>
                    <a:pt x="76" y="343"/>
                  </a:lnTo>
                  <a:cubicBezTo>
                    <a:pt x="65" y="311"/>
                    <a:pt x="44" y="278"/>
                    <a:pt x="33" y="236"/>
                  </a:cubicBezTo>
                  <a:cubicBezTo>
                    <a:pt x="12" y="161"/>
                    <a:pt x="12" y="86"/>
                    <a:pt x="22" y="1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10"/>
            <p:cNvSpPr/>
            <p:nvPr/>
          </p:nvSpPr>
          <p:spPr>
            <a:xfrm rot="10800000" flipH="1">
              <a:off x="8079908" y="822058"/>
              <a:ext cx="350992" cy="372068"/>
            </a:xfrm>
            <a:custGeom>
              <a:avLst/>
              <a:gdLst/>
              <a:ahLst/>
              <a:cxnLst/>
              <a:rect l="l" t="t" r="r" b="b"/>
              <a:pathLst>
                <a:path w="632" h="670" extrusionOk="0">
                  <a:moveTo>
                    <a:pt x="193" y="429"/>
                  </a:moveTo>
                  <a:lnTo>
                    <a:pt x="193" y="440"/>
                  </a:lnTo>
                  <a:cubicBezTo>
                    <a:pt x="193" y="429"/>
                    <a:pt x="204" y="429"/>
                    <a:pt x="204" y="429"/>
                  </a:cubicBezTo>
                  <a:close/>
                  <a:moveTo>
                    <a:pt x="193" y="451"/>
                  </a:moveTo>
                  <a:cubicBezTo>
                    <a:pt x="182" y="462"/>
                    <a:pt x="182" y="462"/>
                    <a:pt x="193" y="472"/>
                  </a:cubicBezTo>
                  <a:lnTo>
                    <a:pt x="193" y="451"/>
                  </a:lnTo>
                  <a:close/>
                  <a:moveTo>
                    <a:pt x="610" y="1"/>
                  </a:moveTo>
                  <a:cubicBezTo>
                    <a:pt x="600" y="1"/>
                    <a:pt x="589" y="12"/>
                    <a:pt x="579" y="22"/>
                  </a:cubicBezTo>
                  <a:cubicBezTo>
                    <a:pt x="557" y="44"/>
                    <a:pt x="546" y="76"/>
                    <a:pt x="536" y="108"/>
                  </a:cubicBezTo>
                  <a:lnTo>
                    <a:pt x="536" y="236"/>
                  </a:lnTo>
                  <a:lnTo>
                    <a:pt x="536" y="269"/>
                  </a:lnTo>
                  <a:lnTo>
                    <a:pt x="536" y="279"/>
                  </a:lnTo>
                  <a:lnTo>
                    <a:pt x="536" y="290"/>
                  </a:lnTo>
                  <a:lnTo>
                    <a:pt x="536" y="301"/>
                  </a:lnTo>
                  <a:cubicBezTo>
                    <a:pt x="536" y="322"/>
                    <a:pt x="525" y="355"/>
                    <a:pt x="525" y="376"/>
                  </a:cubicBezTo>
                  <a:cubicBezTo>
                    <a:pt x="514" y="419"/>
                    <a:pt x="482" y="472"/>
                    <a:pt x="450" y="505"/>
                  </a:cubicBezTo>
                  <a:cubicBezTo>
                    <a:pt x="418" y="547"/>
                    <a:pt x="375" y="579"/>
                    <a:pt x="322" y="601"/>
                  </a:cubicBezTo>
                  <a:cubicBezTo>
                    <a:pt x="295" y="611"/>
                    <a:pt x="268" y="617"/>
                    <a:pt x="241" y="617"/>
                  </a:cubicBezTo>
                  <a:cubicBezTo>
                    <a:pt x="214" y="617"/>
                    <a:pt x="188" y="611"/>
                    <a:pt x="161" y="601"/>
                  </a:cubicBezTo>
                  <a:cubicBezTo>
                    <a:pt x="139" y="590"/>
                    <a:pt x="118" y="579"/>
                    <a:pt x="108" y="558"/>
                  </a:cubicBezTo>
                  <a:cubicBezTo>
                    <a:pt x="86" y="536"/>
                    <a:pt x="75" y="515"/>
                    <a:pt x="65" y="493"/>
                  </a:cubicBezTo>
                  <a:cubicBezTo>
                    <a:pt x="54" y="440"/>
                    <a:pt x="65" y="386"/>
                    <a:pt x="96" y="355"/>
                  </a:cubicBezTo>
                  <a:cubicBezTo>
                    <a:pt x="96" y="344"/>
                    <a:pt x="108" y="333"/>
                    <a:pt x="118" y="322"/>
                  </a:cubicBezTo>
                  <a:lnTo>
                    <a:pt x="129" y="322"/>
                  </a:lnTo>
                  <a:lnTo>
                    <a:pt x="129" y="312"/>
                  </a:lnTo>
                  <a:lnTo>
                    <a:pt x="150" y="312"/>
                  </a:lnTo>
                  <a:cubicBezTo>
                    <a:pt x="166" y="304"/>
                    <a:pt x="181" y="297"/>
                    <a:pt x="196" y="297"/>
                  </a:cubicBezTo>
                  <a:cubicBezTo>
                    <a:pt x="202" y="297"/>
                    <a:pt x="208" y="298"/>
                    <a:pt x="215" y="301"/>
                  </a:cubicBezTo>
                  <a:cubicBezTo>
                    <a:pt x="257" y="312"/>
                    <a:pt x="289" y="333"/>
                    <a:pt x="311" y="376"/>
                  </a:cubicBezTo>
                  <a:cubicBezTo>
                    <a:pt x="322" y="386"/>
                    <a:pt x="322" y="408"/>
                    <a:pt x="322" y="429"/>
                  </a:cubicBezTo>
                  <a:cubicBezTo>
                    <a:pt x="311" y="440"/>
                    <a:pt x="300" y="462"/>
                    <a:pt x="289" y="472"/>
                  </a:cubicBezTo>
                  <a:lnTo>
                    <a:pt x="289" y="483"/>
                  </a:lnTo>
                  <a:lnTo>
                    <a:pt x="279" y="483"/>
                  </a:lnTo>
                  <a:lnTo>
                    <a:pt x="279" y="493"/>
                  </a:lnTo>
                  <a:cubicBezTo>
                    <a:pt x="268" y="493"/>
                    <a:pt x="268" y="493"/>
                    <a:pt x="257" y="505"/>
                  </a:cubicBezTo>
                  <a:cubicBezTo>
                    <a:pt x="246" y="505"/>
                    <a:pt x="225" y="505"/>
                    <a:pt x="215" y="493"/>
                  </a:cubicBezTo>
                  <a:cubicBezTo>
                    <a:pt x="204" y="493"/>
                    <a:pt x="204" y="483"/>
                    <a:pt x="193" y="472"/>
                  </a:cubicBezTo>
                  <a:lnTo>
                    <a:pt x="193" y="472"/>
                  </a:lnTo>
                  <a:cubicBezTo>
                    <a:pt x="193" y="483"/>
                    <a:pt x="204" y="493"/>
                    <a:pt x="215" y="505"/>
                  </a:cubicBezTo>
                  <a:cubicBezTo>
                    <a:pt x="225" y="515"/>
                    <a:pt x="246" y="515"/>
                    <a:pt x="257" y="515"/>
                  </a:cubicBezTo>
                  <a:cubicBezTo>
                    <a:pt x="268" y="515"/>
                    <a:pt x="279" y="515"/>
                    <a:pt x="289" y="505"/>
                  </a:cubicBezTo>
                  <a:cubicBezTo>
                    <a:pt x="289" y="505"/>
                    <a:pt x="300" y="505"/>
                    <a:pt x="300" y="493"/>
                  </a:cubicBezTo>
                  <a:lnTo>
                    <a:pt x="311" y="483"/>
                  </a:lnTo>
                  <a:cubicBezTo>
                    <a:pt x="322" y="472"/>
                    <a:pt x="332" y="462"/>
                    <a:pt x="343" y="429"/>
                  </a:cubicBezTo>
                  <a:cubicBezTo>
                    <a:pt x="353" y="408"/>
                    <a:pt x="343" y="386"/>
                    <a:pt x="343" y="365"/>
                  </a:cubicBezTo>
                  <a:cubicBezTo>
                    <a:pt x="322" y="312"/>
                    <a:pt x="279" y="269"/>
                    <a:pt x="225" y="258"/>
                  </a:cubicBezTo>
                  <a:cubicBezTo>
                    <a:pt x="209" y="253"/>
                    <a:pt x="193" y="250"/>
                    <a:pt x="177" y="250"/>
                  </a:cubicBezTo>
                  <a:cubicBezTo>
                    <a:pt x="161" y="250"/>
                    <a:pt x="145" y="253"/>
                    <a:pt x="129" y="258"/>
                  </a:cubicBezTo>
                  <a:cubicBezTo>
                    <a:pt x="118" y="269"/>
                    <a:pt x="118" y="269"/>
                    <a:pt x="108" y="269"/>
                  </a:cubicBezTo>
                  <a:lnTo>
                    <a:pt x="96" y="279"/>
                  </a:lnTo>
                  <a:lnTo>
                    <a:pt x="86" y="290"/>
                  </a:lnTo>
                  <a:lnTo>
                    <a:pt x="54" y="322"/>
                  </a:lnTo>
                  <a:cubicBezTo>
                    <a:pt x="32" y="344"/>
                    <a:pt x="22" y="376"/>
                    <a:pt x="11" y="408"/>
                  </a:cubicBezTo>
                  <a:cubicBezTo>
                    <a:pt x="1" y="440"/>
                    <a:pt x="11" y="472"/>
                    <a:pt x="11" y="505"/>
                  </a:cubicBezTo>
                  <a:cubicBezTo>
                    <a:pt x="32" y="569"/>
                    <a:pt x="75" y="633"/>
                    <a:pt x="150" y="655"/>
                  </a:cubicBezTo>
                  <a:cubicBezTo>
                    <a:pt x="179" y="664"/>
                    <a:pt x="208" y="669"/>
                    <a:pt x="237" y="669"/>
                  </a:cubicBezTo>
                  <a:cubicBezTo>
                    <a:pt x="272" y="669"/>
                    <a:pt x="308" y="661"/>
                    <a:pt x="343" y="643"/>
                  </a:cubicBezTo>
                  <a:cubicBezTo>
                    <a:pt x="407" y="622"/>
                    <a:pt x="450" y="590"/>
                    <a:pt x="493" y="536"/>
                  </a:cubicBezTo>
                  <a:cubicBezTo>
                    <a:pt x="525" y="493"/>
                    <a:pt x="546" y="440"/>
                    <a:pt x="557" y="386"/>
                  </a:cubicBezTo>
                  <a:cubicBezTo>
                    <a:pt x="568" y="355"/>
                    <a:pt x="568" y="333"/>
                    <a:pt x="568" y="301"/>
                  </a:cubicBezTo>
                  <a:lnTo>
                    <a:pt x="568" y="290"/>
                  </a:lnTo>
                  <a:lnTo>
                    <a:pt x="568" y="279"/>
                  </a:lnTo>
                  <a:lnTo>
                    <a:pt x="568" y="269"/>
                  </a:lnTo>
                  <a:lnTo>
                    <a:pt x="568" y="236"/>
                  </a:lnTo>
                  <a:cubicBezTo>
                    <a:pt x="557" y="194"/>
                    <a:pt x="557" y="151"/>
                    <a:pt x="557" y="108"/>
                  </a:cubicBezTo>
                  <a:cubicBezTo>
                    <a:pt x="568" y="76"/>
                    <a:pt x="568" y="44"/>
                    <a:pt x="589" y="22"/>
                  </a:cubicBezTo>
                  <a:cubicBezTo>
                    <a:pt x="600" y="12"/>
                    <a:pt x="622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0"/>
            <p:cNvSpPr/>
            <p:nvPr/>
          </p:nvSpPr>
          <p:spPr>
            <a:xfrm rot="10800000" flipH="1">
              <a:off x="8293723" y="878146"/>
              <a:ext cx="96079" cy="238234"/>
            </a:xfrm>
            <a:custGeom>
              <a:avLst/>
              <a:gdLst/>
              <a:ahLst/>
              <a:cxnLst/>
              <a:rect l="l" t="t" r="r" b="b"/>
              <a:pathLst>
                <a:path w="173" h="429" extrusionOk="0">
                  <a:moveTo>
                    <a:pt x="151" y="1"/>
                  </a:moveTo>
                  <a:cubicBezTo>
                    <a:pt x="140" y="1"/>
                    <a:pt x="140" y="1"/>
                    <a:pt x="129" y="11"/>
                  </a:cubicBezTo>
                  <a:cubicBezTo>
                    <a:pt x="118" y="11"/>
                    <a:pt x="108" y="11"/>
                    <a:pt x="97" y="22"/>
                  </a:cubicBezTo>
                  <a:cubicBezTo>
                    <a:pt x="76" y="22"/>
                    <a:pt x="65" y="32"/>
                    <a:pt x="54" y="43"/>
                  </a:cubicBezTo>
                  <a:cubicBezTo>
                    <a:pt x="44" y="54"/>
                    <a:pt x="33" y="65"/>
                    <a:pt x="22" y="86"/>
                  </a:cubicBezTo>
                  <a:cubicBezTo>
                    <a:pt x="22" y="96"/>
                    <a:pt x="11" y="118"/>
                    <a:pt x="11" y="129"/>
                  </a:cubicBezTo>
                  <a:cubicBezTo>
                    <a:pt x="1" y="150"/>
                    <a:pt x="1" y="172"/>
                    <a:pt x="11" y="182"/>
                  </a:cubicBezTo>
                  <a:lnTo>
                    <a:pt x="11" y="236"/>
                  </a:lnTo>
                  <a:cubicBezTo>
                    <a:pt x="11" y="246"/>
                    <a:pt x="22" y="268"/>
                    <a:pt x="22" y="279"/>
                  </a:cubicBezTo>
                  <a:lnTo>
                    <a:pt x="22" y="322"/>
                  </a:lnTo>
                  <a:cubicBezTo>
                    <a:pt x="22" y="332"/>
                    <a:pt x="33" y="343"/>
                    <a:pt x="22" y="353"/>
                  </a:cubicBezTo>
                  <a:lnTo>
                    <a:pt x="22" y="375"/>
                  </a:lnTo>
                  <a:lnTo>
                    <a:pt x="22" y="386"/>
                  </a:lnTo>
                  <a:lnTo>
                    <a:pt x="22" y="407"/>
                  </a:lnTo>
                  <a:cubicBezTo>
                    <a:pt x="22" y="418"/>
                    <a:pt x="11" y="429"/>
                    <a:pt x="11" y="429"/>
                  </a:cubicBezTo>
                  <a:cubicBezTo>
                    <a:pt x="11" y="429"/>
                    <a:pt x="22" y="429"/>
                    <a:pt x="33" y="418"/>
                  </a:cubicBezTo>
                  <a:lnTo>
                    <a:pt x="33" y="407"/>
                  </a:lnTo>
                  <a:lnTo>
                    <a:pt x="44" y="396"/>
                  </a:lnTo>
                  <a:cubicBezTo>
                    <a:pt x="44" y="386"/>
                    <a:pt x="54" y="386"/>
                    <a:pt x="54" y="375"/>
                  </a:cubicBezTo>
                  <a:lnTo>
                    <a:pt x="54" y="365"/>
                  </a:lnTo>
                  <a:cubicBezTo>
                    <a:pt x="65" y="343"/>
                    <a:pt x="65" y="332"/>
                    <a:pt x="65" y="322"/>
                  </a:cubicBezTo>
                  <a:cubicBezTo>
                    <a:pt x="65" y="300"/>
                    <a:pt x="76" y="289"/>
                    <a:pt x="76" y="279"/>
                  </a:cubicBezTo>
                  <a:cubicBezTo>
                    <a:pt x="76" y="258"/>
                    <a:pt x="65" y="246"/>
                    <a:pt x="65" y="225"/>
                  </a:cubicBezTo>
                  <a:lnTo>
                    <a:pt x="65" y="182"/>
                  </a:lnTo>
                  <a:lnTo>
                    <a:pt x="65" y="139"/>
                  </a:lnTo>
                  <a:lnTo>
                    <a:pt x="65" y="118"/>
                  </a:lnTo>
                  <a:cubicBezTo>
                    <a:pt x="65" y="118"/>
                    <a:pt x="65" y="108"/>
                    <a:pt x="76" y="108"/>
                  </a:cubicBezTo>
                  <a:cubicBezTo>
                    <a:pt x="76" y="96"/>
                    <a:pt x="76" y="86"/>
                    <a:pt x="87" y="75"/>
                  </a:cubicBezTo>
                  <a:cubicBezTo>
                    <a:pt x="87" y="65"/>
                    <a:pt x="97" y="65"/>
                    <a:pt x="97" y="54"/>
                  </a:cubicBezTo>
                  <a:cubicBezTo>
                    <a:pt x="97" y="54"/>
                    <a:pt x="108" y="54"/>
                    <a:pt x="108" y="43"/>
                  </a:cubicBezTo>
                  <a:cubicBezTo>
                    <a:pt x="118" y="43"/>
                    <a:pt x="118" y="43"/>
                    <a:pt x="118" y="32"/>
                  </a:cubicBezTo>
                  <a:cubicBezTo>
                    <a:pt x="129" y="32"/>
                    <a:pt x="129" y="32"/>
                    <a:pt x="129" y="22"/>
                  </a:cubicBezTo>
                  <a:cubicBezTo>
                    <a:pt x="140" y="22"/>
                    <a:pt x="151" y="22"/>
                    <a:pt x="151" y="11"/>
                  </a:cubicBezTo>
                  <a:cubicBezTo>
                    <a:pt x="161" y="11"/>
                    <a:pt x="172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0"/>
            <p:cNvSpPr/>
            <p:nvPr/>
          </p:nvSpPr>
          <p:spPr>
            <a:xfrm rot="10800000" flipH="1">
              <a:off x="7788342" y="539399"/>
              <a:ext cx="375428" cy="361517"/>
            </a:xfrm>
            <a:custGeom>
              <a:avLst/>
              <a:gdLst/>
              <a:ahLst/>
              <a:cxnLst/>
              <a:rect l="l" t="t" r="r" b="b"/>
              <a:pathLst>
                <a:path w="676" h="651" extrusionOk="0">
                  <a:moveTo>
                    <a:pt x="450" y="180"/>
                  </a:moveTo>
                  <a:cubicBezTo>
                    <a:pt x="450" y="191"/>
                    <a:pt x="440" y="191"/>
                    <a:pt x="440" y="191"/>
                  </a:cubicBezTo>
                  <a:lnTo>
                    <a:pt x="472" y="191"/>
                  </a:lnTo>
                  <a:cubicBezTo>
                    <a:pt x="483" y="191"/>
                    <a:pt x="493" y="201"/>
                    <a:pt x="504" y="212"/>
                  </a:cubicBezTo>
                  <a:cubicBezTo>
                    <a:pt x="504" y="191"/>
                    <a:pt x="493" y="191"/>
                    <a:pt x="483" y="180"/>
                  </a:cubicBezTo>
                  <a:close/>
                  <a:moveTo>
                    <a:pt x="456" y="1"/>
                  </a:moveTo>
                  <a:cubicBezTo>
                    <a:pt x="440" y="1"/>
                    <a:pt x="424" y="3"/>
                    <a:pt x="407" y="8"/>
                  </a:cubicBezTo>
                  <a:cubicBezTo>
                    <a:pt x="376" y="19"/>
                    <a:pt x="343" y="30"/>
                    <a:pt x="322" y="51"/>
                  </a:cubicBezTo>
                  <a:lnTo>
                    <a:pt x="290" y="84"/>
                  </a:lnTo>
                  <a:lnTo>
                    <a:pt x="279" y="94"/>
                  </a:lnTo>
                  <a:lnTo>
                    <a:pt x="279" y="105"/>
                  </a:lnTo>
                  <a:cubicBezTo>
                    <a:pt x="269" y="105"/>
                    <a:pt x="269" y="115"/>
                    <a:pt x="269" y="127"/>
                  </a:cubicBezTo>
                  <a:cubicBezTo>
                    <a:pt x="257" y="158"/>
                    <a:pt x="257" y="191"/>
                    <a:pt x="257" y="212"/>
                  </a:cubicBezTo>
                  <a:cubicBezTo>
                    <a:pt x="279" y="276"/>
                    <a:pt x="322" y="319"/>
                    <a:pt x="364" y="330"/>
                  </a:cubicBezTo>
                  <a:cubicBezTo>
                    <a:pt x="386" y="341"/>
                    <a:pt x="418" y="341"/>
                    <a:pt x="440" y="341"/>
                  </a:cubicBezTo>
                  <a:cubicBezTo>
                    <a:pt x="461" y="330"/>
                    <a:pt x="483" y="319"/>
                    <a:pt x="493" y="308"/>
                  </a:cubicBezTo>
                  <a:cubicBezTo>
                    <a:pt x="493" y="298"/>
                    <a:pt x="493" y="298"/>
                    <a:pt x="504" y="287"/>
                  </a:cubicBezTo>
                  <a:lnTo>
                    <a:pt x="504" y="276"/>
                  </a:lnTo>
                  <a:cubicBezTo>
                    <a:pt x="514" y="276"/>
                    <a:pt x="514" y="265"/>
                    <a:pt x="514" y="255"/>
                  </a:cubicBezTo>
                  <a:cubicBezTo>
                    <a:pt x="526" y="234"/>
                    <a:pt x="514" y="222"/>
                    <a:pt x="504" y="212"/>
                  </a:cubicBezTo>
                  <a:lnTo>
                    <a:pt x="504" y="255"/>
                  </a:lnTo>
                  <a:lnTo>
                    <a:pt x="493" y="265"/>
                  </a:lnTo>
                  <a:lnTo>
                    <a:pt x="493" y="276"/>
                  </a:lnTo>
                  <a:lnTo>
                    <a:pt x="483" y="276"/>
                  </a:lnTo>
                  <a:cubicBezTo>
                    <a:pt x="483" y="287"/>
                    <a:pt x="483" y="287"/>
                    <a:pt x="472" y="287"/>
                  </a:cubicBezTo>
                  <a:cubicBezTo>
                    <a:pt x="461" y="298"/>
                    <a:pt x="450" y="308"/>
                    <a:pt x="429" y="308"/>
                  </a:cubicBezTo>
                  <a:cubicBezTo>
                    <a:pt x="425" y="312"/>
                    <a:pt x="421" y="313"/>
                    <a:pt x="415" y="313"/>
                  </a:cubicBezTo>
                  <a:cubicBezTo>
                    <a:pt x="404" y="313"/>
                    <a:pt x="390" y="308"/>
                    <a:pt x="376" y="308"/>
                  </a:cubicBezTo>
                  <a:cubicBezTo>
                    <a:pt x="343" y="287"/>
                    <a:pt x="311" y="255"/>
                    <a:pt x="300" y="201"/>
                  </a:cubicBezTo>
                  <a:cubicBezTo>
                    <a:pt x="300" y="180"/>
                    <a:pt x="300" y="158"/>
                    <a:pt x="311" y="137"/>
                  </a:cubicBezTo>
                  <a:lnTo>
                    <a:pt x="311" y="127"/>
                  </a:lnTo>
                  <a:lnTo>
                    <a:pt x="322" y="115"/>
                  </a:lnTo>
                  <a:lnTo>
                    <a:pt x="354" y="84"/>
                  </a:lnTo>
                  <a:cubicBezTo>
                    <a:pt x="377" y="68"/>
                    <a:pt x="418" y="58"/>
                    <a:pt x="455" y="58"/>
                  </a:cubicBezTo>
                  <a:cubicBezTo>
                    <a:pt x="468" y="58"/>
                    <a:pt x="481" y="59"/>
                    <a:pt x="493" y="62"/>
                  </a:cubicBezTo>
                  <a:cubicBezTo>
                    <a:pt x="514" y="73"/>
                    <a:pt x="547" y="84"/>
                    <a:pt x="557" y="94"/>
                  </a:cubicBezTo>
                  <a:cubicBezTo>
                    <a:pt x="579" y="115"/>
                    <a:pt x="590" y="137"/>
                    <a:pt x="600" y="158"/>
                  </a:cubicBezTo>
                  <a:cubicBezTo>
                    <a:pt x="621" y="212"/>
                    <a:pt x="621" y="265"/>
                    <a:pt x="600" y="319"/>
                  </a:cubicBezTo>
                  <a:cubicBezTo>
                    <a:pt x="579" y="372"/>
                    <a:pt x="547" y="415"/>
                    <a:pt x="514" y="448"/>
                  </a:cubicBezTo>
                  <a:cubicBezTo>
                    <a:pt x="472" y="479"/>
                    <a:pt x="429" y="501"/>
                    <a:pt x="376" y="512"/>
                  </a:cubicBezTo>
                  <a:cubicBezTo>
                    <a:pt x="354" y="522"/>
                    <a:pt x="333" y="522"/>
                    <a:pt x="311" y="522"/>
                  </a:cubicBezTo>
                  <a:lnTo>
                    <a:pt x="236" y="522"/>
                  </a:lnTo>
                  <a:cubicBezTo>
                    <a:pt x="193" y="522"/>
                    <a:pt x="150" y="533"/>
                    <a:pt x="107" y="533"/>
                  </a:cubicBezTo>
                  <a:cubicBezTo>
                    <a:pt x="76" y="544"/>
                    <a:pt x="43" y="555"/>
                    <a:pt x="22" y="576"/>
                  </a:cubicBezTo>
                  <a:cubicBezTo>
                    <a:pt x="12" y="587"/>
                    <a:pt x="12" y="598"/>
                    <a:pt x="0" y="608"/>
                  </a:cubicBezTo>
                  <a:lnTo>
                    <a:pt x="0" y="629"/>
                  </a:lnTo>
                  <a:cubicBezTo>
                    <a:pt x="0" y="640"/>
                    <a:pt x="0" y="640"/>
                    <a:pt x="12" y="651"/>
                  </a:cubicBezTo>
                  <a:lnTo>
                    <a:pt x="12" y="629"/>
                  </a:lnTo>
                  <a:cubicBezTo>
                    <a:pt x="12" y="619"/>
                    <a:pt x="12" y="598"/>
                    <a:pt x="33" y="576"/>
                  </a:cubicBezTo>
                  <a:cubicBezTo>
                    <a:pt x="43" y="565"/>
                    <a:pt x="76" y="555"/>
                    <a:pt x="119" y="555"/>
                  </a:cubicBezTo>
                  <a:lnTo>
                    <a:pt x="236" y="555"/>
                  </a:lnTo>
                  <a:cubicBezTo>
                    <a:pt x="247" y="555"/>
                    <a:pt x="257" y="555"/>
                    <a:pt x="269" y="565"/>
                  </a:cubicBezTo>
                  <a:lnTo>
                    <a:pt x="311" y="565"/>
                  </a:lnTo>
                  <a:cubicBezTo>
                    <a:pt x="333" y="565"/>
                    <a:pt x="354" y="565"/>
                    <a:pt x="386" y="555"/>
                  </a:cubicBezTo>
                  <a:cubicBezTo>
                    <a:pt x="440" y="544"/>
                    <a:pt x="493" y="522"/>
                    <a:pt x="536" y="479"/>
                  </a:cubicBezTo>
                  <a:cubicBezTo>
                    <a:pt x="590" y="448"/>
                    <a:pt x="633" y="394"/>
                    <a:pt x="654" y="341"/>
                  </a:cubicBezTo>
                  <a:cubicBezTo>
                    <a:pt x="675" y="276"/>
                    <a:pt x="675" y="201"/>
                    <a:pt x="654" y="148"/>
                  </a:cubicBezTo>
                  <a:cubicBezTo>
                    <a:pt x="633" y="73"/>
                    <a:pt x="568" y="30"/>
                    <a:pt x="504" y="8"/>
                  </a:cubicBezTo>
                  <a:cubicBezTo>
                    <a:pt x="488" y="3"/>
                    <a:pt x="472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0"/>
            <p:cNvSpPr/>
            <p:nvPr/>
          </p:nvSpPr>
          <p:spPr>
            <a:xfrm rot="10800000" flipH="1">
              <a:off x="7871647" y="592711"/>
              <a:ext cx="238253" cy="95516"/>
            </a:xfrm>
            <a:custGeom>
              <a:avLst/>
              <a:gdLst/>
              <a:ahLst/>
              <a:cxnLst/>
              <a:rect l="l" t="t" r="r" b="b"/>
              <a:pathLst>
                <a:path w="429" h="172" extrusionOk="0">
                  <a:moveTo>
                    <a:pt x="129" y="1"/>
                  </a:moveTo>
                  <a:cubicBezTo>
                    <a:pt x="119" y="11"/>
                    <a:pt x="97" y="11"/>
                    <a:pt x="86" y="22"/>
                  </a:cubicBezTo>
                  <a:cubicBezTo>
                    <a:pt x="65" y="32"/>
                    <a:pt x="54" y="43"/>
                    <a:pt x="43" y="54"/>
                  </a:cubicBezTo>
                  <a:cubicBezTo>
                    <a:pt x="33" y="65"/>
                    <a:pt x="22" y="75"/>
                    <a:pt x="22" y="86"/>
                  </a:cubicBezTo>
                  <a:cubicBezTo>
                    <a:pt x="11" y="96"/>
                    <a:pt x="11" y="108"/>
                    <a:pt x="11" y="118"/>
                  </a:cubicBezTo>
                  <a:cubicBezTo>
                    <a:pt x="0" y="129"/>
                    <a:pt x="0" y="139"/>
                    <a:pt x="0" y="150"/>
                  </a:cubicBezTo>
                  <a:lnTo>
                    <a:pt x="0" y="161"/>
                  </a:lnTo>
                  <a:lnTo>
                    <a:pt x="0" y="172"/>
                  </a:lnTo>
                  <a:cubicBezTo>
                    <a:pt x="0" y="172"/>
                    <a:pt x="11" y="161"/>
                    <a:pt x="11" y="150"/>
                  </a:cubicBezTo>
                  <a:lnTo>
                    <a:pt x="33" y="129"/>
                  </a:lnTo>
                  <a:lnTo>
                    <a:pt x="33" y="118"/>
                  </a:lnTo>
                  <a:cubicBezTo>
                    <a:pt x="43" y="118"/>
                    <a:pt x="43" y="108"/>
                    <a:pt x="43" y="108"/>
                  </a:cubicBezTo>
                  <a:lnTo>
                    <a:pt x="54" y="96"/>
                  </a:lnTo>
                  <a:cubicBezTo>
                    <a:pt x="65" y="86"/>
                    <a:pt x="65" y="86"/>
                    <a:pt x="76" y="86"/>
                  </a:cubicBezTo>
                  <a:cubicBezTo>
                    <a:pt x="86" y="75"/>
                    <a:pt x="97" y="75"/>
                    <a:pt x="107" y="65"/>
                  </a:cubicBezTo>
                  <a:lnTo>
                    <a:pt x="119" y="65"/>
                  </a:lnTo>
                  <a:cubicBezTo>
                    <a:pt x="129" y="65"/>
                    <a:pt x="140" y="54"/>
                    <a:pt x="140" y="54"/>
                  </a:cubicBezTo>
                  <a:lnTo>
                    <a:pt x="183" y="54"/>
                  </a:lnTo>
                  <a:cubicBezTo>
                    <a:pt x="193" y="54"/>
                    <a:pt x="214" y="65"/>
                    <a:pt x="226" y="65"/>
                  </a:cubicBezTo>
                  <a:lnTo>
                    <a:pt x="322" y="65"/>
                  </a:lnTo>
                  <a:cubicBezTo>
                    <a:pt x="333" y="65"/>
                    <a:pt x="354" y="54"/>
                    <a:pt x="364" y="54"/>
                  </a:cubicBezTo>
                  <a:cubicBezTo>
                    <a:pt x="364" y="54"/>
                    <a:pt x="376" y="54"/>
                    <a:pt x="376" y="43"/>
                  </a:cubicBezTo>
                  <a:lnTo>
                    <a:pt x="397" y="43"/>
                  </a:lnTo>
                  <a:cubicBezTo>
                    <a:pt x="397" y="32"/>
                    <a:pt x="397" y="32"/>
                    <a:pt x="407" y="32"/>
                  </a:cubicBezTo>
                  <a:lnTo>
                    <a:pt x="418" y="22"/>
                  </a:lnTo>
                  <a:lnTo>
                    <a:pt x="429" y="11"/>
                  </a:lnTo>
                  <a:lnTo>
                    <a:pt x="407" y="11"/>
                  </a:lnTo>
                  <a:cubicBezTo>
                    <a:pt x="407" y="22"/>
                    <a:pt x="397" y="22"/>
                    <a:pt x="386" y="22"/>
                  </a:cubicBezTo>
                  <a:lnTo>
                    <a:pt x="279" y="22"/>
                  </a:lnTo>
                  <a:cubicBezTo>
                    <a:pt x="268" y="11"/>
                    <a:pt x="247" y="11"/>
                    <a:pt x="236" y="11"/>
                  </a:cubicBezTo>
                  <a:cubicBezTo>
                    <a:pt x="226" y="11"/>
                    <a:pt x="20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8187094" y="927016"/>
              <a:ext cx="36099" cy="39428"/>
            </a:xfrm>
            <a:custGeom>
              <a:avLst/>
              <a:gdLst/>
              <a:ahLst/>
              <a:cxnLst/>
              <a:rect l="l" t="t" r="r" b="b"/>
              <a:pathLst>
                <a:path w="65" h="71" extrusionOk="0">
                  <a:moveTo>
                    <a:pt x="32" y="1"/>
                  </a:moveTo>
                  <a:cubicBezTo>
                    <a:pt x="24" y="1"/>
                    <a:pt x="16" y="3"/>
                    <a:pt x="11" y="9"/>
                  </a:cubicBezTo>
                  <a:cubicBezTo>
                    <a:pt x="0" y="30"/>
                    <a:pt x="0" y="52"/>
                    <a:pt x="11" y="62"/>
                  </a:cubicBezTo>
                  <a:cubicBezTo>
                    <a:pt x="16" y="68"/>
                    <a:pt x="24" y="70"/>
                    <a:pt x="32" y="70"/>
                  </a:cubicBezTo>
                  <a:cubicBezTo>
                    <a:pt x="40" y="70"/>
                    <a:pt x="48" y="68"/>
                    <a:pt x="53" y="62"/>
                  </a:cubicBezTo>
                  <a:cubicBezTo>
                    <a:pt x="64" y="52"/>
                    <a:pt x="64" y="30"/>
                    <a:pt x="53" y="9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0"/>
            <p:cNvSpPr/>
            <p:nvPr/>
          </p:nvSpPr>
          <p:spPr>
            <a:xfrm rot="10800000" flipH="1">
              <a:off x="8020484" y="760419"/>
              <a:ext cx="36099" cy="38317"/>
            </a:xfrm>
            <a:custGeom>
              <a:avLst/>
              <a:gdLst/>
              <a:ahLst/>
              <a:cxnLst/>
              <a:rect l="l" t="t" r="r" b="b"/>
              <a:pathLst>
                <a:path w="65" h="69" extrusionOk="0">
                  <a:moveTo>
                    <a:pt x="32" y="1"/>
                  </a:moveTo>
                  <a:cubicBezTo>
                    <a:pt x="24" y="1"/>
                    <a:pt x="16" y="6"/>
                    <a:pt x="11" y="17"/>
                  </a:cubicBezTo>
                  <a:cubicBezTo>
                    <a:pt x="0" y="28"/>
                    <a:pt x="0" y="50"/>
                    <a:pt x="11" y="60"/>
                  </a:cubicBezTo>
                  <a:cubicBezTo>
                    <a:pt x="16" y="65"/>
                    <a:pt x="24" y="68"/>
                    <a:pt x="32" y="68"/>
                  </a:cubicBezTo>
                  <a:cubicBezTo>
                    <a:pt x="40" y="68"/>
                    <a:pt x="48" y="65"/>
                    <a:pt x="54" y="60"/>
                  </a:cubicBezTo>
                  <a:cubicBezTo>
                    <a:pt x="65" y="50"/>
                    <a:pt x="65" y="28"/>
                    <a:pt x="54" y="17"/>
                  </a:cubicBezTo>
                  <a:cubicBezTo>
                    <a:pt x="48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0"/>
            <p:cNvSpPr/>
            <p:nvPr/>
          </p:nvSpPr>
          <p:spPr>
            <a:xfrm rot="10800000" flipH="1">
              <a:off x="8219742" y="539428"/>
              <a:ext cx="211134" cy="211134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996" y="558"/>
                    <a:pt x="558" y="996"/>
                    <a:pt x="1" y="1125"/>
                  </a:cubicBezTo>
                  <a:cubicBezTo>
                    <a:pt x="558" y="1253"/>
                    <a:pt x="996" y="1693"/>
                    <a:pt x="1125" y="2249"/>
                  </a:cubicBezTo>
                  <a:cubicBezTo>
                    <a:pt x="1253" y="1693"/>
                    <a:pt x="1682" y="1253"/>
                    <a:pt x="2249" y="1125"/>
                  </a:cubicBezTo>
                  <a:cubicBezTo>
                    <a:pt x="1682" y="996"/>
                    <a:pt x="1253" y="558"/>
                    <a:pt x="1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5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23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706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B%B8%94%20%EB%AF%B8%EB%93%9C%EB%82%98%EC%9E%87%20%EC%84%A0%EC%A6%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youtube.com/clip/UgkxNHPBo1T7ff-MMr1uUkC6wnePj0JAvXO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465A3-173E-5BCE-81D8-B8480815E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Enemy Slasher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5EECD-3D5E-4643-7E60-E52541C6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0644" y="4974200"/>
            <a:ext cx="6448000" cy="503200"/>
          </a:xfrm>
        </p:spPr>
        <p:txBody>
          <a:bodyPr>
            <a:noAutofit/>
          </a:bodyPr>
          <a:lstStyle/>
          <a:p>
            <a:pPr algn="r"/>
            <a:r>
              <a:rPr lang="en-US" altLang="ko-KR" sz="2000" dirty="0"/>
              <a:t>2018182004 </a:t>
            </a:r>
            <a:r>
              <a:rPr lang="ko-KR" altLang="en-US" sz="2000" dirty="0"/>
              <a:t>김나현</a:t>
            </a:r>
            <a:endParaRPr lang="en-US" altLang="ko-KR" sz="2000" dirty="0"/>
          </a:p>
          <a:p>
            <a:pPr algn="r"/>
            <a:r>
              <a:rPr lang="en-US" altLang="ko-KR" sz="2000" dirty="0"/>
              <a:t>2018180015</a:t>
            </a:r>
            <a:r>
              <a:rPr lang="ko-KR" altLang="en-US" sz="2000" dirty="0"/>
              <a:t> 류연우</a:t>
            </a:r>
          </a:p>
          <a:p>
            <a:pPr algn="r"/>
            <a:r>
              <a:rPr lang="en-US" altLang="ko-KR" sz="2000" dirty="0"/>
              <a:t>2018180017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박기정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249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XCOM: Chimera Squad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캐릭터 개별 턴 존재</a:t>
            </a:r>
            <a:endParaRPr lang="en-US" altLang="ko-KR" sz="2000" dirty="0"/>
          </a:p>
          <a:p>
            <a:pPr marL="1422364" lvl="2" indent="0">
              <a:buNone/>
            </a:pPr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명중률이 없음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행동을 카드 사용으로 행함</a:t>
            </a:r>
            <a:endParaRPr lang="en-US" altLang="ko-KR" sz="2000" dirty="0"/>
          </a:p>
          <a:p>
            <a:pPr lvl="2"/>
            <a:endParaRPr lang="ko-KR" altLang="en-US" sz="2400" dirty="0"/>
          </a:p>
        </p:txBody>
      </p:sp>
      <p:pic>
        <p:nvPicPr>
          <p:cNvPr id="7" name="Picture 2" descr="Steam의 XCOM®: Chimera Squad">
            <a:extLst>
              <a:ext uri="{FF2B5EF4-FFF2-40B4-BE49-F238E27FC236}">
                <a16:creationId xmlns:a16="http://schemas.microsoft.com/office/drawing/2014/main" id="{5CA783E3-3DDE-B020-0FC0-803361AC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7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Marvel's Midnight Suns</a:t>
            </a:r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게임 시스템 전반</a:t>
            </a:r>
            <a:endParaRPr lang="en-US" altLang="ko-KR" sz="2000" dirty="0"/>
          </a:p>
          <a:p>
            <a:pPr lvl="2"/>
            <a:endParaRPr lang="en-US" altLang="ko-KR" sz="2400" dirty="0"/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이동을 지시하지 않음</a:t>
            </a:r>
            <a:endParaRPr lang="en-US" altLang="ko-KR" sz="2000" dirty="0"/>
          </a:p>
          <a:p>
            <a:pPr lvl="2"/>
            <a:r>
              <a:rPr lang="ko-KR" altLang="en-US" sz="2000" dirty="0"/>
              <a:t>대상을 직접 지시하지 않음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쿼터뷰</a:t>
            </a:r>
            <a:r>
              <a:rPr lang="ko-KR" altLang="en-US" sz="2000" dirty="0"/>
              <a:t> 시점 사용</a:t>
            </a:r>
            <a:endParaRPr lang="en-US" altLang="ko-KR" sz="2000" dirty="0"/>
          </a:p>
          <a:p>
            <a:pPr lvl="2"/>
            <a:r>
              <a:rPr lang="ko-KR" altLang="en-US" sz="2000" dirty="0"/>
              <a:t>코스트 소모가 아닌 증가를 채택</a:t>
            </a:r>
            <a:endParaRPr lang="en-US" altLang="ko-KR" sz="2000" dirty="0"/>
          </a:p>
          <a:p>
            <a:pPr lvl="2"/>
            <a:r>
              <a:rPr lang="ko-KR" altLang="en-US" sz="2000" dirty="0"/>
              <a:t>오브젝트 절단이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D5148-3ACC-9AD6-2226-D65A70F5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7" y="1711536"/>
            <a:ext cx="4634608" cy="26069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6CE913-0AA0-61BD-36C1-8BE15301FAC4}"/>
              </a:ext>
            </a:extLst>
          </p:cNvPr>
          <p:cNvGrpSpPr/>
          <p:nvPr/>
        </p:nvGrpSpPr>
        <p:grpSpPr>
          <a:xfrm>
            <a:off x="6569016" y="4582539"/>
            <a:ext cx="5397530" cy="1360194"/>
            <a:chOff x="6477862" y="4441982"/>
            <a:chExt cx="5397530" cy="13601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6FF090-593E-8D64-CD68-044E04A5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862" y="4441982"/>
              <a:ext cx="2789919" cy="1360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B4A4C2-72A5-48E9-ED80-334778ED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7781" y="4441982"/>
              <a:ext cx="2607611" cy="1360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811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3000" dirty="0"/>
              <a:t>DirectX 12</a:t>
            </a:r>
          </a:p>
          <a:p>
            <a:endParaRPr lang="en-US" altLang="ko-KR" sz="1400" dirty="0"/>
          </a:p>
          <a:p>
            <a:r>
              <a:rPr lang="en-US" altLang="ko-KR" sz="3000" dirty="0"/>
              <a:t>Visual Studio 2022</a:t>
            </a:r>
          </a:p>
          <a:p>
            <a:endParaRPr lang="en-US" altLang="ko-KR" sz="1400" dirty="0"/>
          </a:p>
          <a:p>
            <a:r>
              <a:rPr lang="en-US" altLang="ko-KR" sz="3000" dirty="0"/>
              <a:t>Git hub</a:t>
            </a:r>
          </a:p>
          <a:p>
            <a:endParaRPr lang="en-US" altLang="ko-KR" sz="1400" dirty="0"/>
          </a:p>
          <a:p>
            <a:r>
              <a:rPr lang="en-US" altLang="ko-KR" sz="3000" dirty="0"/>
              <a:t>Microsoft Windows 10</a:t>
            </a:r>
          </a:p>
          <a:p>
            <a:endParaRPr lang="en-US" altLang="ko-KR" sz="1400" dirty="0"/>
          </a:p>
          <a:p>
            <a:r>
              <a:rPr lang="en-US" altLang="ko-KR" sz="3000" dirty="0"/>
              <a:t>3ds Max</a:t>
            </a:r>
          </a:p>
          <a:p>
            <a:endParaRPr lang="ko-KR" altLang="en-US" dirty="0"/>
          </a:p>
        </p:txBody>
      </p:sp>
      <p:pic>
        <p:nvPicPr>
          <p:cNvPr id="1026" name="Picture 2" descr="Gry DirectX 12 na celowniku AMD: Jeszcze przyjdzie nasz czas | PurePC.pl">
            <a:extLst>
              <a:ext uri="{FF2B5EF4-FFF2-40B4-BE49-F238E27FC236}">
                <a16:creationId xmlns:a16="http://schemas.microsoft.com/office/drawing/2014/main" id="{2D93F083-2BED-CA41-4D68-9D50C27E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1" y="1733662"/>
            <a:ext cx="1351057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DD3C4498-B6C7-C971-D5B5-B666863BF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55" y="1733662"/>
            <a:ext cx="135105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and symbol, meaning, history, PNG, brand">
            <a:extLst>
              <a:ext uri="{FF2B5EF4-FFF2-40B4-BE49-F238E27FC236}">
                <a16:creationId xmlns:a16="http://schemas.microsoft.com/office/drawing/2014/main" id="{7B05765E-78D5-41B4-1CAE-9F972D42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r="18105"/>
          <a:stretch/>
        </p:blipFill>
        <p:spPr bwMode="auto">
          <a:xfrm>
            <a:off x="6096000" y="3699234"/>
            <a:ext cx="1545125" cy="13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여전히 가능한 윈도우 10으로의 무료 업그레이드 방법 : 네이버 블로그">
            <a:extLst>
              <a:ext uri="{FF2B5EF4-FFF2-40B4-BE49-F238E27FC236}">
                <a16:creationId xmlns:a16="http://schemas.microsoft.com/office/drawing/2014/main" id="{2F46AEB9-E039-FB6F-0652-6F6055816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r="15259"/>
          <a:stretch/>
        </p:blipFill>
        <p:spPr bwMode="auto">
          <a:xfrm>
            <a:off x="8363310" y="3689517"/>
            <a:ext cx="1260523" cy="13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® 3ds Max® 2018 A | Premier Cadd Services in South karnataka, India">
            <a:extLst>
              <a:ext uri="{FF2B5EF4-FFF2-40B4-BE49-F238E27FC236}">
                <a16:creationId xmlns:a16="http://schemas.microsoft.com/office/drawing/2014/main" id="{43625B6D-D2A7-C354-CBC2-A1396398C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6" t="3978" r="1859" b="5799"/>
          <a:stretch/>
        </p:blipFill>
        <p:spPr bwMode="auto">
          <a:xfrm>
            <a:off x="10346018" y="3689517"/>
            <a:ext cx="1384416" cy="13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3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FDEC-BB69-A60A-10BA-33023B9E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75471-6BEB-4B25-D269-F02EE4D10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5136000" cy="4555200"/>
          </a:xfrm>
        </p:spPr>
        <p:txBody>
          <a:bodyPr/>
          <a:lstStyle/>
          <a:p>
            <a:r>
              <a:rPr lang="ko-KR" altLang="en-US" sz="2000" dirty="0"/>
              <a:t>김나현</a:t>
            </a:r>
            <a:endParaRPr lang="en-US" altLang="ko-KR" sz="2000" dirty="0"/>
          </a:p>
          <a:p>
            <a:pPr lvl="1"/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조명</a:t>
            </a:r>
            <a:r>
              <a:rPr lang="en-US" altLang="ko-KR" sz="2000" dirty="0"/>
              <a:t>,</a:t>
            </a:r>
            <a:r>
              <a:rPr lang="ko-KR" altLang="en-US" sz="2000" dirty="0"/>
              <a:t> 그림자</a:t>
            </a:r>
            <a:endParaRPr lang="en-US" altLang="ko-KR" sz="2000" dirty="0"/>
          </a:p>
          <a:p>
            <a:pPr lvl="1"/>
            <a:r>
              <a:rPr lang="ko-KR" altLang="en-US" sz="2000" dirty="0"/>
              <a:t>충돌체크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류연우</a:t>
            </a:r>
            <a:endParaRPr lang="en-US" altLang="ko-KR" sz="2000" dirty="0"/>
          </a:p>
          <a:p>
            <a:pPr lvl="1"/>
            <a:r>
              <a:rPr lang="en-US" altLang="ko-KR" sz="2000" spc="-100" dirty="0"/>
              <a:t>WSAAsyncSelcect</a:t>
            </a:r>
            <a:r>
              <a:rPr lang="ko-KR" altLang="en-US" sz="2000" spc="-100" dirty="0"/>
              <a:t>를 이용한 멀티플레이</a:t>
            </a:r>
            <a:endParaRPr lang="en-US" altLang="ko-KR" sz="2000" spc="-100" dirty="0"/>
          </a:p>
          <a:p>
            <a:pPr lvl="1"/>
            <a:r>
              <a:rPr lang="ko-KR" altLang="en-US" sz="2000" dirty="0"/>
              <a:t>모델 파일 변환기 구현</a:t>
            </a:r>
            <a:endParaRPr lang="en-US" altLang="ko-KR" sz="2000" dirty="0"/>
          </a:p>
          <a:p>
            <a:pPr lvl="1"/>
            <a:r>
              <a:rPr lang="ko-KR" altLang="en-US" sz="2000" dirty="0"/>
              <a:t>캐릭터 행동 </a:t>
            </a:r>
            <a:r>
              <a:rPr lang="en-US" altLang="ko-KR" sz="2000" dirty="0"/>
              <a:t>AI</a:t>
            </a:r>
          </a:p>
          <a:p>
            <a:pPr lvl="1"/>
            <a:r>
              <a:rPr lang="ko-KR" altLang="en-US" sz="2000" dirty="0"/>
              <a:t>카메라 워크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1E185CF-AE98-D7EC-8B88-E9B0844F2795}"/>
              </a:ext>
            </a:extLst>
          </p:cNvPr>
          <p:cNvSpPr txBox="1">
            <a:spLocks/>
          </p:cNvSpPr>
          <p:nvPr/>
        </p:nvSpPr>
        <p:spPr>
          <a:xfrm>
            <a:off x="6096000" y="1621003"/>
            <a:ext cx="5136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000" dirty="0" err="1"/>
              <a:t>박기정</a:t>
            </a:r>
            <a:endParaRPr lang="en-US" altLang="ko-KR" sz="2000" dirty="0"/>
          </a:p>
          <a:p>
            <a:pPr lvl="1"/>
            <a:r>
              <a:rPr lang="ko-KR" altLang="en-US" sz="2000" dirty="0"/>
              <a:t>프로그램내 애니메이션 </a:t>
            </a:r>
            <a:r>
              <a:rPr lang="ko-KR" altLang="en-US" sz="2000" dirty="0" err="1"/>
              <a:t>생성부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메쉬의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폴리곤</a:t>
            </a:r>
            <a:r>
              <a:rPr lang="ko-KR" altLang="en-US" sz="2000" dirty="0"/>
              <a:t> 절단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파티클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000" dirty="0"/>
              <a:t>공통</a:t>
            </a:r>
            <a:endParaRPr lang="en-US" altLang="ko-KR" sz="2000" dirty="0"/>
          </a:p>
          <a:p>
            <a:pPr lvl="1"/>
            <a:r>
              <a:rPr lang="ko-KR" altLang="en-US" sz="2000" dirty="0"/>
              <a:t>프레임 워크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수집 및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087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AAA88-8036-F380-1E7B-C20623D2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3AAE0-B62F-91E3-E743-9FD5AEF9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910" y="1559248"/>
            <a:ext cx="5136000" cy="4642478"/>
          </a:xfrm>
        </p:spPr>
        <p:txBody>
          <a:bodyPr/>
          <a:lstStyle/>
          <a:p>
            <a:r>
              <a:rPr lang="ko-KR" altLang="en-US" sz="2400" dirty="0"/>
              <a:t>김나현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 사운드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B1FA0F3B-F8B3-FA98-B4B0-4129546D2B5D}"/>
              </a:ext>
            </a:extLst>
          </p:cNvPr>
          <p:cNvSpPr txBox="1">
            <a:spLocks/>
          </p:cNvSpPr>
          <p:nvPr/>
        </p:nvSpPr>
        <p:spPr>
          <a:xfrm>
            <a:off x="8214400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박기정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게임 프로그래밍 </a:t>
            </a:r>
            <a:r>
              <a:rPr lang="en-US" altLang="ko-KR" sz="2400" dirty="0"/>
              <a:t>1, 2</a:t>
            </a:r>
          </a:p>
          <a:p>
            <a:pPr>
              <a:buFontTx/>
              <a:buChar char="-"/>
            </a:pPr>
            <a:r>
              <a:rPr lang="ko-KR" altLang="en-US" sz="2400" dirty="0"/>
              <a:t>게임수학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알고리즘</a:t>
            </a:r>
            <a:endParaRPr lang="en-US" altLang="ko-KR" sz="24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F06B2F0-D51A-C4E4-2CEF-2224618B645E}"/>
              </a:ext>
            </a:extLst>
          </p:cNvPr>
          <p:cNvSpPr txBox="1">
            <a:spLocks/>
          </p:cNvSpPr>
          <p:nvPr/>
        </p:nvSpPr>
        <p:spPr>
          <a:xfrm>
            <a:off x="4323964" y="1559248"/>
            <a:ext cx="5136000" cy="464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 err="1"/>
              <a:t>류연우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C/C++/STL</a:t>
            </a:r>
          </a:p>
          <a:p>
            <a:pPr>
              <a:buFontTx/>
              <a:buChar char="-"/>
            </a:pPr>
            <a:r>
              <a:rPr lang="ko-KR" altLang="en-US" sz="2400" dirty="0"/>
              <a:t>네트워크 게임 프로그래밍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3D </a:t>
            </a:r>
            <a:r>
              <a:rPr lang="ko-KR" altLang="en-US" sz="2400" dirty="0"/>
              <a:t>모델링</a:t>
            </a:r>
            <a:r>
              <a:rPr lang="en-US" altLang="ko-KR" sz="2400" dirty="0"/>
              <a:t>, </a:t>
            </a:r>
            <a:r>
              <a:rPr lang="ko-KR" altLang="en-US" sz="2400" dirty="0"/>
              <a:t>애니메이션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7007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529E-AA57-BC5A-BCE7-761CD3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45B21-A58E-A2D4-8FDE-8F57FE89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7" y="1356967"/>
            <a:ext cx="10250346" cy="47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3224-2D77-7AEE-D85C-DD59524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6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실내, 여러개이(가) 표시된 사진&#10;&#10;자동 생성된 설명">
            <a:extLst>
              <a:ext uri="{FF2B5EF4-FFF2-40B4-BE49-F238E27FC236}">
                <a16:creationId xmlns:a16="http://schemas.microsoft.com/office/drawing/2014/main" id="{7F9C62CC-79F7-6467-E67A-85FAA7B9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4" y="609600"/>
            <a:ext cx="3563554" cy="56388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761572-6487-AB00-6FF8-B2D18D08F422}"/>
              </a:ext>
            </a:extLst>
          </p:cNvPr>
          <p:cNvCxnSpPr/>
          <p:nvPr/>
        </p:nvCxnSpPr>
        <p:spPr>
          <a:xfrm flipV="1">
            <a:off x="700864" y="1668607"/>
            <a:ext cx="4150905" cy="963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9BA47D3-4547-63AE-477A-14DCF9FBBC6C}"/>
              </a:ext>
            </a:extLst>
          </p:cNvPr>
          <p:cNvCxnSpPr>
            <a:cxnSpLocks/>
          </p:cNvCxnSpPr>
          <p:nvPr/>
        </p:nvCxnSpPr>
        <p:spPr>
          <a:xfrm>
            <a:off x="700864" y="3910878"/>
            <a:ext cx="4150905" cy="10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D0834F-62D9-2D73-F3FF-95B7BB154ED0}"/>
              </a:ext>
            </a:extLst>
          </p:cNvPr>
          <p:cNvCxnSpPr>
            <a:cxnSpLocks/>
          </p:cNvCxnSpPr>
          <p:nvPr/>
        </p:nvCxnSpPr>
        <p:spPr>
          <a:xfrm flipV="1">
            <a:off x="3291664" y="1668607"/>
            <a:ext cx="8444346" cy="1042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9CD5A3-1FC5-E92B-5B1C-5346CC22A282}"/>
              </a:ext>
            </a:extLst>
          </p:cNvPr>
          <p:cNvCxnSpPr>
            <a:cxnSpLocks/>
          </p:cNvCxnSpPr>
          <p:nvPr/>
        </p:nvCxnSpPr>
        <p:spPr>
          <a:xfrm>
            <a:off x="3291664" y="3887282"/>
            <a:ext cx="8444346" cy="11308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85FFB0C-9E94-B3EB-3F24-1646007D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69" y="1668607"/>
            <a:ext cx="6884241" cy="3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1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Library of </a:t>
            </a:r>
            <a:r>
              <a:rPr lang="en-US" altLang="ko-KR" sz="2400" dirty="0" err="1"/>
              <a:t>Ruina</a:t>
            </a:r>
            <a:endParaRPr lang="en-US" altLang="ko-KR" sz="2400" dirty="0"/>
          </a:p>
          <a:p>
            <a:pPr lvl="1"/>
            <a:r>
              <a:rPr lang="ko-KR" altLang="en-US" sz="2400" dirty="0"/>
              <a:t>유사점</a:t>
            </a:r>
            <a:r>
              <a:rPr lang="en-US" altLang="ko-KR" sz="2400" dirty="0"/>
              <a:t> </a:t>
            </a:r>
          </a:p>
          <a:p>
            <a:pPr lvl="2"/>
            <a:r>
              <a:rPr lang="ko-KR" altLang="en-US" sz="2000" dirty="0"/>
              <a:t>각 캐릭터들이 진영에 상관없이 자신에게</a:t>
            </a:r>
            <a:br>
              <a:rPr lang="en-US" altLang="ko-KR" sz="2000" dirty="0"/>
            </a:br>
            <a:r>
              <a:rPr lang="ko-KR" altLang="en-US" sz="2000" dirty="0"/>
              <a:t>부여된</a:t>
            </a:r>
            <a:r>
              <a:rPr lang="en-US" altLang="ko-KR" sz="2000" dirty="0"/>
              <a:t> </a:t>
            </a:r>
            <a:r>
              <a:rPr lang="ko-KR" altLang="en-US" sz="2000" dirty="0"/>
              <a:t>속도에 따라</a:t>
            </a:r>
            <a:r>
              <a:rPr lang="en-US" altLang="ko-KR" sz="2000" dirty="0"/>
              <a:t> </a:t>
            </a:r>
            <a:r>
              <a:rPr lang="ko-KR" altLang="en-US" sz="2000" dirty="0"/>
              <a:t>순서대로 행동한다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행동을 지시하면 상황에 따라 서로 다른</a:t>
            </a:r>
            <a:br>
              <a:rPr lang="en-US" altLang="ko-KR" sz="2000" dirty="0"/>
            </a:br>
            <a:r>
              <a:rPr lang="ko-KR" altLang="en-US" sz="2000" dirty="0"/>
              <a:t>애니메이션을 출력한다</a:t>
            </a:r>
            <a:r>
              <a:rPr lang="en-US" altLang="ko-KR" sz="2000" dirty="0"/>
              <a:t>.</a:t>
            </a:r>
          </a:p>
          <a:p>
            <a:pPr lvl="2"/>
            <a:r>
              <a:rPr lang="ko-KR" altLang="en-US" sz="2000" dirty="0"/>
              <a:t>행동들이 카드형태로 구현되어 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400" dirty="0" err="1"/>
              <a:t>차별점</a:t>
            </a:r>
            <a:endParaRPr lang="en-US" altLang="ko-KR" sz="2400" dirty="0"/>
          </a:p>
          <a:p>
            <a:pPr lvl="2"/>
            <a:r>
              <a:rPr lang="ko-KR" altLang="en-US" sz="2000" dirty="0"/>
              <a:t>행동을 지시할 때 대상을 지정하지 않는다</a:t>
            </a:r>
            <a:endParaRPr lang="en-US" altLang="ko-KR" sz="2000" dirty="0"/>
          </a:p>
          <a:p>
            <a:pPr lvl="2"/>
            <a:r>
              <a:rPr lang="ko-KR" altLang="en-US" sz="2000" dirty="0"/>
              <a:t>모든 캐릭터에게 지시를 내리면 행동하는 것이 아닌</a:t>
            </a:r>
            <a:br>
              <a:rPr lang="en-US" altLang="ko-KR" sz="2000" dirty="0"/>
            </a:br>
            <a:r>
              <a:rPr lang="ko-KR" altLang="en-US" sz="2000" dirty="0"/>
              <a:t>캐릭터 별로 따로 행동하기 시작한다</a:t>
            </a:r>
            <a:r>
              <a:rPr lang="en-US" altLang="ko-KR" sz="2000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05193F-D895-1C1C-3A01-F4AC54A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78" y="1711537"/>
            <a:ext cx="4634607" cy="260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91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5C7B0D-9053-FAB8-94AF-FA26E37D274F}"/>
              </a:ext>
            </a:extLst>
          </p:cNvPr>
          <p:cNvSpPr txBox="1">
            <a:spLocks/>
          </p:cNvSpPr>
          <p:nvPr/>
        </p:nvSpPr>
        <p:spPr>
          <a:xfrm>
            <a:off x="473820" y="1335253"/>
            <a:ext cx="5135999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27000" indent="0"/>
            <a:r>
              <a:rPr lang="ko-KR" altLang="en-US" dirty="0"/>
              <a:t>제목 </a:t>
            </a:r>
            <a:r>
              <a:rPr lang="en-US" altLang="ko-KR" dirty="0"/>
              <a:t>– Enemy Slasher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장르 </a:t>
            </a:r>
            <a:r>
              <a:rPr lang="en-US" altLang="ko-KR" dirty="0"/>
              <a:t>–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pPr marL="127000" indent="0"/>
            <a:endParaRPr lang="en-US" altLang="ko-KR" dirty="0"/>
          </a:p>
          <a:p>
            <a:pPr marL="127000" indent="0"/>
            <a:r>
              <a:rPr lang="ko-KR" altLang="en-US" dirty="0"/>
              <a:t>개요 </a:t>
            </a:r>
            <a:r>
              <a:rPr lang="en-US" altLang="ko-KR" dirty="0"/>
              <a:t>– </a:t>
            </a:r>
            <a:r>
              <a:rPr lang="ko-KR" altLang="en-US" dirty="0"/>
              <a:t>턴마다 진행되며</a:t>
            </a:r>
            <a:endParaRPr lang="en-US" altLang="ko-KR" dirty="0"/>
          </a:p>
          <a:p>
            <a:pPr marL="127000" indent="0"/>
            <a:r>
              <a:rPr lang="ko-KR" altLang="en-US" dirty="0"/>
              <a:t>한정된 카드를 적절히 활용하여</a:t>
            </a:r>
            <a:endParaRPr lang="en-US" altLang="ko-KR" dirty="0"/>
          </a:p>
          <a:p>
            <a:pPr marL="127000" indent="0"/>
            <a:r>
              <a:rPr lang="ko-KR" altLang="en-US" dirty="0"/>
              <a:t> 적 몬스터를 잡고 </a:t>
            </a:r>
            <a:endParaRPr lang="en-US" altLang="ko-KR" dirty="0"/>
          </a:p>
          <a:p>
            <a:pPr marL="127000" indent="0"/>
            <a:r>
              <a:rPr lang="ko-KR" altLang="en-US" dirty="0"/>
              <a:t>스테이지를 클리어하는 게임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2CD2C57-13EB-AA31-6879-A8C7DDABA76E}"/>
              </a:ext>
            </a:extLst>
          </p:cNvPr>
          <p:cNvSpPr txBox="1">
            <a:spLocks/>
          </p:cNvSpPr>
          <p:nvPr/>
        </p:nvSpPr>
        <p:spPr>
          <a:xfrm>
            <a:off x="5934075" y="5370345"/>
            <a:ext cx="5459849" cy="65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ct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ctr" rtl="0" eaLnBrk="1" latinLnBrk="1" hangingPunct="1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1400" dirty="0"/>
              <a:t>예시 게임 </a:t>
            </a:r>
            <a:r>
              <a:rPr lang="en-US" altLang="ko-KR" sz="1400" dirty="0"/>
              <a:t>- 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마블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미드나잇</a:t>
            </a:r>
            <a:r>
              <a:rPr lang="ko-KR" altLang="en-US" sz="1400" b="1" i="0" u="none" strike="noStrike" dirty="0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 </a:t>
            </a:r>
            <a:r>
              <a:rPr lang="ko-KR" altLang="en-US" sz="1400" b="1" i="0" u="none" strike="noStrike" dirty="0" err="1">
                <a:solidFill>
                  <a:srgbClr val="0275D8"/>
                </a:solidFill>
                <a:effectLst/>
                <a:latin typeface="Open Sans" panose="020B0604020202020204" pitchFamily="34" charset="0"/>
                <a:hlinkClick r:id="rId3"/>
              </a:rPr>
              <a:t>선즈</a:t>
            </a:r>
            <a:endParaRPr lang="ko-KR" altLang="en-US" sz="1400" b="1" i="0" dirty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endParaRPr lang="ko-KR" altLang="en-US" sz="1400" dirty="0"/>
          </a:p>
        </p:txBody>
      </p:sp>
      <p:pic>
        <p:nvPicPr>
          <p:cNvPr id="10" name="그림 9">
            <a:hlinkClick r:id="rId4"/>
            <a:extLst>
              <a:ext uri="{FF2B5EF4-FFF2-40B4-BE49-F238E27FC236}">
                <a16:creationId xmlns:a16="http://schemas.microsoft.com/office/drawing/2014/main" id="{53D62833-B813-7210-5DC1-303E1A14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330" y="1633785"/>
            <a:ext cx="6282850" cy="3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6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전투의 구성</a:t>
            </a:r>
            <a:endParaRPr lang="en-US" altLang="ko-KR" sz="2000" dirty="0"/>
          </a:p>
          <a:p>
            <a:pPr lvl="1"/>
            <a:r>
              <a:rPr lang="ko-KR" altLang="en-US" sz="2000" dirty="0"/>
              <a:t>한번의 전투는 여러 개의 라운드로 구성되고</a:t>
            </a:r>
            <a:br>
              <a:rPr lang="en-US" altLang="ko-KR" sz="2000" dirty="0"/>
            </a:br>
            <a:r>
              <a:rPr lang="ko-KR" altLang="en-US" sz="2000" dirty="0"/>
              <a:t>한 라운드는 각 캐릭터의 턴으로 구성된다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전투의 흐름</a:t>
            </a:r>
            <a:endParaRPr lang="en-US" altLang="ko-KR" sz="2000" dirty="0"/>
          </a:p>
          <a:p>
            <a:pPr lvl="1"/>
            <a:r>
              <a:rPr lang="en-US" altLang="ko-KR" sz="2000" dirty="0"/>
              <a:t>1. </a:t>
            </a:r>
            <a:r>
              <a:rPr lang="ko-KR" altLang="en-US" sz="2000" dirty="0"/>
              <a:t>라운드가 시작하면 각 캐릭터의 속도에 따라 턴을 부여</a:t>
            </a:r>
            <a:br>
              <a:rPr lang="en-US" altLang="ko-KR" sz="2000" dirty="0"/>
            </a:br>
            <a:r>
              <a:rPr lang="en-US" altLang="ko-KR" sz="2000" dirty="0"/>
              <a:t>2. </a:t>
            </a:r>
            <a:r>
              <a:rPr lang="ko-KR" altLang="en-US" sz="2000" dirty="0"/>
              <a:t>플레이어 캐릭터의 턴이 오면 행동 카드 사용 가능</a:t>
            </a:r>
            <a:br>
              <a:rPr lang="en-US" altLang="ko-KR" sz="2000" dirty="0"/>
            </a:br>
            <a:r>
              <a:rPr lang="en-US" altLang="ko-KR" sz="2000" dirty="0"/>
              <a:t>3. </a:t>
            </a:r>
            <a:r>
              <a:rPr lang="ko-KR" altLang="en-US" sz="2000" dirty="0"/>
              <a:t>행동카드 사용 시 </a:t>
            </a:r>
            <a:r>
              <a:rPr lang="en-US" altLang="ko-KR" sz="2000" dirty="0"/>
              <a:t>AI</a:t>
            </a:r>
            <a:r>
              <a:rPr lang="ko-KR" altLang="en-US" sz="2000" dirty="0"/>
              <a:t>를 통해 시전할 위치와 대상을 자동으로 선택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ko-KR" altLang="en-US" sz="2000" dirty="0"/>
              <a:t>결정된 사항을 애니메이션으로 출력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모든 캐릭터가 행동을 마치면 라운드 종료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전투가 끝날 때 까지 </a:t>
            </a:r>
            <a:r>
              <a:rPr lang="en-US" altLang="ko-KR" sz="2000" dirty="0"/>
              <a:t>1~5</a:t>
            </a:r>
            <a:r>
              <a:rPr lang="ko-KR" altLang="en-US" sz="2000" dirty="0"/>
              <a:t>를 반복</a:t>
            </a:r>
            <a:br>
              <a:rPr lang="en-US" altLang="ko-KR" sz="2000" dirty="0"/>
            </a:br>
            <a:r>
              <a:rPr lang="en-US" altLang="ko-KR" sz="2000" dirty="0"/>
              <a:t>7. </a:t>
            </a:r>
            <a:r>
              <a:rPr lang="ko-KR" altLang="en-US" sz="2000" dirty="0"/>
              <a:t>전투가 끝나면 보상 획득</a:t>
            </a:r>
            <a:endParaRPr lang="en-US" altLang="ko-KR" sz="2000" dirty="0"/>
          </a:p>
          <a:p>
            <a:pPr marL="203195" indent="0">
              <a:buNone/>
            </a:pPr>
            <a:endParaRPr lang="en-US" altLang="ko-KR" sz="2000" dirty="0"/>
          </a:p>
        </p:txBody>
      </p:sp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D8550F42-C302-C246-A756-AEB2D8F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3" y="841972"/>
            <a:ext cx="4134677" cy="23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lay the Spire 슬레이 더 스파이어 공략 - 버섯 통로">
            <a:extLst>
              <a:ext uri="{FF2B5EF4-FFF2-40B4-BE49-F238E27FC236}">
                <a16:creationId xmlns:a16="http://schemas.microsoft.com/office/drawing/2014/main" id="{F38A0940-BD47-8494-61D1-31A302EE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t="16473" r="34383" b="12408"/>
          <a:stretch/>
        </p:blipFill>
        <p:spPr bwMode="auto">
          <a:xfrm>
            <a:off x="8856641" y="3540661"/>
            <a:ext cx="1895525" cy="24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5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마을 </a:t>
            </a:r>
            <a:r>
              <a:rPr lang="en-US" altLang="ko-KR" sz="2400" dirty="0"/>
              <a:t>– </a:t>
            </a:r>
            <a:r>
              <a:rPr lang="ko-KR" altLang="en-US" sz="2400" dirty="0"/>
              <a:t>각종 상호작용 제공</a:t>
            </a:r>
          </a:p>
          <a:p>
            <a:pPr lvl="1"/>
            <a:r>
              <a:rPr lang="ko-KR" altLang="en-US" sz="2400" dirty="0"/>
              <a:t>던전 </a:t>
            </a:r>
            <a:r>
              <a:rPr lang="en-US" altLang="ko-KR" sz="2400" dirty="0"/>
              <a:t>- </a:t>
            </a:r>
            <a:r>
              <a:rPr lang="ko-KR" altLang="en-US" sz="2400" dirty="0"/>
              <a:t>마을 밖으로 나가면 </a:t>
            </a:r>
            <a:r>
              <a:rPr lang="en-US" altLang="ko-KR" sz="2400" dirty="0"/>
              <a:t>UI</a:t>
            </a:r>
            <a:r>
              <a:rPr lang="ko-KR" altLang="en-US" sz="2400" dirty="0"/>
              <a:t>로 표시</a:t>
            </a:r>
            <a:endParaRPr lang="en-US" altLang="ko-KR" sz="2400" dirty="0"/>
          </a:p>
          <a:p>
            <a:pPr lvl="2"/>
            <a:r>
              <a:rPr lang="ko-KR" altLang="en-US" sz="2000" dirty="0"/>
              <a:t>스토리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튜토리얼</a:t>
            </a:r>
            <a:br>
              <a:rPr lang="en-US" altLang="ko-KR" sz="2000" dirty="0"/>
            </a:br>
            <a:r>
              <a:rPr lang="ko-KR" altLang="en-US" sz="2000" dirty="0"/>
              <a:t>멀티 던전</a:t>
            </a:r>
            <a:br>
              <a:rPr lang="en-US" altLang="ko-KR" sz="2000" dirty="0"/>
            </a:br>
            <a:r>
              <a:rPr lang="ko-KR" altLang="en-US" sz="2000" dirty="0" err="1"/>
              <a:t>로그라이트</a:t>
            </a:r>
            <a:r>
              <a:rPr lang="ko-KR" altLang="en-US" sz="2000" dirty="0"/>
              <a:t> 던전 </a:t>
            </a:r>
            <a:r>
              <a:rPr lang="en-US" altLang="ko-KR" sz="2000" dirty="0"/>
              <a:t>– </a:t>
            </a:r>
            <a:r>
              <a:rPr lang="ko-KR" altLang="en-US" sz="2000" dirty="0"/>
              <a:t>메인 컨텐츠</a:t>
            </a:r>
            <a:endParaRPr lang="en-US" altLang="ko-KR" sz="2000" dirty="0"/>
          </a:p>
          <a:p>
            <a:pPr lvl="1"/>
            <a:r>
              <a:rPr lang="ko-KR" altLang="en-US" sz="2400" dirty="0"/>
              <a:t>파티 관리</a:t>
            </a:r>
            <a:endParaRPr lang="en-US" altLang="ko-KR" sz="2400" dirty="0"/>
          </a:p>
          <a:p>
            <a:pPr lvl="2"/>
            <a:r>
              <a:rPr lang="ko-KR" altLang="en-US" sz="2000" dirty="0"/>
              <a:t>편성</a:t>
            </a:r>
            <a:br>
              <a:rPr lang="en-US" altLang="ko-KR" sz="2000" dirty="0"/>
            </a:br>
            <a:r>
              <a:rPr lang="ko-KR" altLang="en-US" sz="2000" dirty="0"/>
              <a:t>카운터 카드 제작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마을에서의 카메라는 지형자동시점으로 플레이어가 조작 불가능하다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0" name="Picture 2" descr="방주와 시계탑의 수수께끼, 크로노아크 : 네이버 포스트">
            <a:extLst>
              <a:ext uri="{FF2B5EF4-FFF2-40B4-BE49-F238E27FC236}">
                <a16:creationId xmlns:a16="http://schemas.microsoft.com/office/drawing/2014/main" id="{C944813A-1BFE-496F-7C87-93F433687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r="14515" b="12939"/>
          <a:stretch/>
        </p:blipFill>
        <p:spPr bwMode="auto">
          <a:xfrm>
            <a:off x="7894177" y="1123951"/>
            <a:ext cx="3509837" cy="242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외이(가) 표시된 사진&#10;&#10;자동 생성된 설명">
            <a:extLst>
              <a:ext uri="{FF2B5EF4-FFF2-40B4-BE49-F238E27FC236}">
                <a16:creationId xmlns:a16="http://schemas.microsoft.com/office/drawing/2014/main" id="{471BA088-5484-6D7A-3125-9635402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8" y="3983878"/>
            <a:ext cx="3483087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2EC-4BC4-44B2-1D93-651395F4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7CE70-57DF-7B35-6D72-1061A33A2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환경분석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연구 목적 </a:t>
            </a:r>
            <a:r>
              <a:rPr lang="en-US" altLang="ko-KR" sz="2000" dirty="0"/>
              <a:t>(4p)</a:t>
            </a:r>
          </a:p>
          <a:p>
            <a:pPr marL="203195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기술 </a:t>
            </a:r>
            <a:r>
              <a:rPr lang="en-US" altLang="ko-KR" sz="2000" dirty="0"/>
              <a:t>/ </a:t>
            </a:r>
            <a:r>
              <a:rPr lang="ko-KR" altLang="en-US" sz="2000" dirty="0"/>
              <a:t>중점 연구분야 </a:t>
            </a:r>
            <a:r>
              <a:rPr lang="en-US" altLang="ko-KR" sz="2000" dirty="0"/>
              <a:t>(5p)</a:t>
            </a:r>
          </a:p>
          <a:p>
            <a:pPr marL="203195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게임소개 및 특징 </a:t>
            </a:r>
            <a:r>
              <a:rPr lang="en-US" altLang="ko-KR" sz="2000" dirty="0"/>
              <a:t>(6p)</a:t>
            </a:r>
          </a:p>
          <a:p>
            <a:pPr marL="203195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게임 진행 </a:t>
            </a:r>
            <a:r>
              <a:rPr lang="en-US" altLang="ko-KR" sz="2000" dirty="0"/>
              <a:t>(7p)</a:t>
            </a:r>
          </a:p>
          <a:p>
            <a:pPr marL="203195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조작법 </a:t>
            </a:r>
            <a:r>
              <a:rPr lang="en-US" altLang="ko-KR" sz="2000" dirty="0"/>
              <a:t>(10p)</a:t>
            </a:r>
          </a:p>
          <a:p>
            <a:pPr marL="203195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타 게임과의 비교 </a:t>
            </a:r>
            <a:r>
              <a:rPr lang="en-US" altLang="ko-KR" sz="2000" dirty="0"/>
              <a:t>(11p)</a:t>
            </a:r>
          </a:p>
          <a:p>
            <a:pPr marL="203195" indent="0">
              <a:buNone/>
            </a:pPr>
            <a:r>
              <a:rPr lang="en-US" altLang="ko-KR" sz="2000" dirty="0"/>
              <a:t>7. </a:t>
            </a:r>
            <a:r>
              <a:rPr lang="ko-KR" altLang="en-US" sz="2000" dirty="0"/>
              <a:t>개발 환경</a:t>
            </a:r>
            <a:r>
              <a:rPr lang="en-US" altLang="ko-KR" sz="2000" dirty="0"/>
              <a:t> (14p)</a:t>
            </a:r>
          </a:p>
          <a:p>
            <a:pPr marL="203195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역할 분담 </a:t>
            </a:r>
            <a:r>
              <a:rPr lang="en-US" altLang="ko-KR" sz="2000" dirty="0"/>
              <a:t>(15p)</a:t>
            </a:r>
          </a:p>
          <a:p>
            <a:pPr marL="203195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개인별 준비 현황 </a:t>
            </a:r>
            <a:r>
              <a:rPr lang="en-US" altLang="ko-KR" sz="2000" dirty="0">
                <a:solidFill>
                  <a:srgbClr val="FF0000"/>
                </a:solidFill>
              </a:rPr>
              <a:t>(16p)</a:t>
            </a:r>
          </a:p>
          <a:p>
            <a:pPr marL="203195" indent="0">
              <a:buNone/>
            </a:pPr>
            <a:r>
              <a:rPr lang="en-US" altLang="ko-KR" sz="2000" dirty="0"/>
              <a:t>10. </a:t>
            </a:r>
            <a:r>
              <a:rPr lang="ko-KR" altLang="en-US" sz="2000" dirty="0"/>
              <a:t>일정 </a:t>
            </a:r>
            <a:r>
              <a:rPr lang="en-US" altLang="ko-KR" sz="2000" dirty="0"/>
              <a:t>(17p)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79324-EF35-48BD-6344-5ED4EB5D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1621003"/>
            <a:ext cx="10774922" cy="4555200"/>
          </a:xfrm>
        </p:spPr>
        <p:txBody>
          <a:bodyPr/>
          <a:lstStyle/>
          <a:p>
            <a:r>
              <a:rPr lang="ko-KR" altLang="en-US" sz="2000" dirty="0"/>
              <a:t>한판한판은 짧고 정복까지 걸리는 시간은 긴 게임이 흥행할 것이다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현재 인터넷 방송의 영향력이 커지고 있으므로 방송하기 좋은 게임이 흥행할 것이다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823DB-BB45-BBCD-CFDB-2CA1057E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분석 </a:t>
            </a:r>
            <a:r>
              <a:rPr lang="en-US" altLang="ko-KR" dirty="0"/>
              <a:t>/ </a:t>
            </a:r>
            <a:r>
              <a:rPr lang="ko-KR" altLang="en-US" dirty="0"/>
              <a:t>연구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580C31-1139-25EE-E27C-B1E956B3FAF5}"/>
              </a:ext>
            </a:extLst>
          </p:cNvPr>
          <p:cNvGrpSpPr/>
          <p:nvPr/>
        </p:nvGrpSpPr>
        <p:grpSpPr>
          <a:xfrm>
            <a:off x="6245292" y="2929812"/>
            <a:ext cx="5417976" cy="3510427"/>
            <a:chOff x="6096000" y="2749380"/>
            <a:chExt cx="5585237" cy="3690859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14EA944B-48E9-2C38-7312-3B77C8F353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3835157"/>
                </p:ext>
              </p:extLst>
            </p:nvPr>
          </p:nvGraphicFramePr>
          <p:xfrm>
            <a:off x="6096000" y="2749380"/>
            <a:ext cx="5585237" cy="369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24AFC8B-6617-61AD-CE26-2C5B94BA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0362" y="4928019"/>
              <a:ext cx="357879" cy="538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BCAAEB-E160-B130-0C5B-7C573D7C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5531" y="5050178"/>
              <a:ext cx="373637" cy="373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966568-79F9-A921-3C86-E0E2887B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8371" y="4935248"/>
              <a:ext cx="375865" cy="5313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3E1837D-38FE-496F-36CA-2365AA9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338" y="4937353"/>
              <a:ext cx="373637" cy="53139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6057BB-7F3D-EFD5-7538-88513FE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8086" y="4941390"/>
              <a:ext cx="387880" cy="53139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A6D887B-3706-EC67-8EED-58166854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24467" y="4937352"/>
              <a:ext cx="357879" cy="5313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60B5C9-942C-7171-9C20-0407C9D1A492}"/>
                </a:ext>
              </a:extLst>
            </p:cNvPr>
            <p:cNvSpPr txBox="1"/>
            <p:nvPr/>
          </p:nvSpPr>
          <p:spPr>
            <a:xfrm>
              <a:off x="7950785" y="3461985"/>
              <a:ext cx="2186574" cy="550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평균 </a:t>
              </a:r>
              <a:r>
                <a:rPr lang="en-US" altLang="ko-KR" sz="2800" dirty="0">
                  <a:solidFill>
                    <a:schemeClr val="tx1"/>
                  </a:solidFill>
                </a:rPr>
                <a:t>97</a:t>
              </a:r>
              <a:r>
                <a:rPr lang="ko-KR" altLang="en-US" sz="2800" dirty="0">
                  <a:solidFill>
                    <a:schemeClr val="tx1"/>
                  </a:solidFill>
                </a:rPr>
                <a:t>시간</a:t>
              </a:r>
            </a:p>
          </p:txBody>
        </p:sp>
      </p:grp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A6BEF3E7-1CD6-4B3E-A0C5-1785D522E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047798"/>
              </p:ext>
            </p:extLst>
          </p:nvPr>
        </p:nvGraphicFramePr>
        <p:xfrm>
          <a:off x="618024" y="2929812"/>
          <a:ext cx="5401619" cy="3454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4DD738-CE3C-8882-3997-EE5794E36632}"/>
              </a:ext>
            </a:extLst>
          </p:cNvPr>
          <p:cNvSpPr txBox="1"/>
          <p:nvPr/>
        </p:nvSpPr>
        <p:spPr>
          <a:xfrm>
            <a:off x="664677" y="325638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3EDE31-DE3F-752E-BF30-E9D4573316AF}"/>
              </a:ext>
            </a:extLst>
          </p:cNvPr>
          <p:cNvSpPr txBox="1"/>
          <p:nvPr/>
        </p:nvSpPr>
        <p:spPr>
          <a:xfrm>
            <a:off x="6170181" y="3260872"/>
            <a:ext cx="62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AB045-76D3-6E4E-9461-BF249FC75953}"/>
              </a:ext>
            </a:extLst>
          </p:cNvPr>
          <p:cNvSpPr txBox="1"/>
          <p:nvPr/>
        </p:nvSpPr>
        <p:spPr>
          <a:xfrm>
            <a:off x="3392026" y="3636993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평균 약 </a:t>
            </a:r>
            <a:r>
              <a:rPr lang="en-US" altLang="ko-KR" sz="2800" dirty="0">
                <a:solidFill>
                  <a:schemeClr val="tx1"/>
                </a:solidFill>
              </a:rPr>
              <a:t>20</a:t>
            </a:r>
            <a:r>
              <a:rPr lang="ko-KR" altLang="en-US" sz="2800" dirty="0">
                <a:solidFill>
                  <a:schemeClr val="tx1"/>
                </a:solidFill>
              </a:rPr>
              <a:t>분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80E28C-333C-9DC1-5983-FD198EC49151}"/>
              </a:ext>
            </a:extLst>
          </p:cNvPr>
          <p:cNvGrpSpPr/>
          <p:nvPr/>
        </p:nvGrpSpPr>
        <p:grpSpPr>
          <a:xfrm>
            <a:off x="8887529" y="448915"/>
            <a:ext cx="2847393" cy="1597034"/>
            <a:chOff x="7580081" y="953507"/>
            <a:chExt cx="3895725" cy="215308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9E6890C-D2C1-B8DA-50A6-1B06E264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80081" y="953507"/>
              <a:ext cx="3895725" cy="6572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D17C463-7A12-9846-79FC-05A258C7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80081" y="1601641"/>
              <a:ext cx="3895725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7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200" dirty="0" err="1"/>
              <a:t>메쉬의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폴리곤</a:t>
            </a:r>
            <a:r>
              <a:rPr lang="ko-KR" altLang="en-US" sz="2200" dirty="0"/>
              <a:t> 절단 기술 연구</a:t>
            </a:r>
            <a:r>
              <a:rPr lang="en-US" altLang="ko-KR" sz="2200" dirty="0"/>
              <a:t>. / 3D </a:t>
            </a:r>
            <a:r>
              <a:rPr lang="ko-KR" altLang="en-US" sz="2200" dirty="0"/>
              <a:t>형상 모델의 부분 절단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3</a:t>
            </a:r>
            <a:r>
              <a:rPr lang="ko-KR" altLang="en-US" sz="2200" dirty="0"/>
              <a:t>차원 공간에서의 정보를 이용해 </a:t>
            </a:r>
            <a:r>
              <a:rPr lang="ko-KR" altLang="en-US" sz="2200" dirty="0" err="1"/>
              <a:t>메쉬를</a:t>
            </a:r>
            <a:r>
              <a:rPr lang="ko-KR" altLang="en-US" sz="2200" dirty="0"/>
              <a:t> 나누는 기술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ko-KR" altLang="en-US" sz="2200" dirty="0"/>
              <a:t>멀티 플레이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en-US" altLang="ko-KR" sz="2200" dirty="0" err="1"/>
              <a:t>WSAAsyncSelect</a:t>
            </a:r>
            <a:r>
              <a:rPr lang="en-US" altLang="ko-KR" sz="2200" dirty="0"/>
              <a:t> </a:t>
            </a:r>
            <a:r>
              <a:rPr lang="ko-KR" altLang="en-US" sz="2200" dirty="0"/>
              <a:t>모델 을 이용한 멀티 플레이 구현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900" dirty="0"/>
          </a:p>
          <a:p>
            <a:r>
              <a:rPr lang="en-US" altLang="ko-KR" sz="2200" dirty="0"/>
              <a:t>AI</a:t>
            </a:r>
          </a:p>
          <a:p>
            <a:pPr marL="203195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유저가 생각해야할 요소를 최대한 배제하기 위한 </a:t>
            </a:r>
            <a:r>
              <a:rPr lang="en-US" altLang="ko-KR" sz="2200" dirty="0"/>
              <a:t>AI </a:t>
            </a:r>
            <a:r>
              <a:rPr lang="ko-KR" altLang="en-US" sz="2200" dirty="0"/>
              <a:t>구성</a:t>
            </a:r>
            <a:endParaRPr lang="en-US" altLang="ko-KR" sz="2200" dirty="0"/>
          </a:p>
          <a:p>
            <a:endParaRPr lang="en-US" altLang="ko-KR" sz="900" dirty="0"/>
          </a:p>
          <a:p>
            <a:r>
              <a:rPr lang="ko-KR" altLang="en-US" sz="2200" dirty="0"/>
              <a:t>카메라 워크</a:t>
            </a:r>
            <a:r>
              <a:rPr lang="en-US" altLang="ko-KR" sz="2200" dirty="0"/>
              <a:t>, </a:t>
            </a:r>
            <a:r>
              <a:rPr lang="ko-KR" altLang="en-US" sz="2200" dirty="0"/>
              <a:t>애니메이션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캐릭터들마다 고유의 애니메이션이 있고</a:t>
            </a:r>
            <a:r>
              <a:rPr lang="en-US" altLang="ko-KR" sz="2200" dirty="0"/>
              <a:t>, </a:t>
            </a:r>
            <a:r>
              <a:rPr lang="ko-KR" altLang="en-US" sz="2200" dirty="0"/>
              <a:t>이를 적절히 보여줄 카메라 워크</a:t>
            </a:r>
          </a:p>
        </p:txBody>
      </p:sp>
    </p:spTree>
    <p:extLst>
      <p:ext uri="{BB962C8B-B14F-4D97-AF65-F5344CB8AC3E}">
        <p14:creationId xmlns:p14="http://schemas.microsoft.com/office/powerpoint/2010/main" val="233898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7F59-A6A6-77AE-BBEC-374885E5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</a:t>
            </a:r>
            <a:r>
              <a:rPr lang="en-US" altLang="ko-KR" dirty="0"/>
              <a:t>/ </a:t>
            </a:r>
            <a:r>
              <a:rPr lang="ko-KR" altLang="en-US" dirty="0"/>
              <a:t>중점 연구분야 </a:t>
            </a:r>
            <a:r>
              <a:rPr lang="en-US" altLang="ko-KR" dirty="0"/>
              <a:t>– </a:t>
            </a:r>
            <a:r>
              <a:rPr lang="ko-KR" altLang="en-US" dirty="0" err="1"/>
              <a:t>폴리곤</a:t>
            </a:r>
            <a:r>
              <a:rPr lang="ko-KR" altLang="en-US" dirty="0"/>
              <a:t> 절단 기술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953912-F082-ECEB-E919-1F0F01AA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6771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873EB-0518-58F8-6D42-428C448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 및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2CB4F1-342F-BA5F-E78E-A96CB8934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장르 </a:t>
            </a:r>
            <a:endParaRPr lang="en-US" altLang="ko-KR" sz="2400" dirty="0"/>
          </a:p>
          <a:p>
            <a:pPr lvl="1"/>
            <a:r>
              <a:rPr lang="ko-KR" altLang="en-US" sz="2400" dirty="0" err="1"/>
              <a:t>턴제</a:t>
            </a:r>
            <a:r>
              <a:rPr lang="en-US" altLang="ko-KR" sz="2400" dirty="0"/>
              <a:t>, RPG, </a:t>
            </a:r>
            <a:r>
              <a:rPr lang="ko-KR" altLang="en-US" sz="2400" dirty="0" err="1"/>
              <a:t>덱</a:t>
            </a:r>
            <a:r>
              <a:rPr lang="ko-KR" altLang="en-US" sz="2400" dirty="0"/>
              <a:t> 빌딩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로그라이트</a:t>
            </a:r>
            <a:r>
              <a:rPr lang="en-US" altLang="ko-KR" sz="2400" dirty="0"/>
              <a:t>, </a:t>
            </a:r>
            <a:r>
              <a:rPr lang="ko-KR" altLang="en-US" sz="2400" dirty="0"/>
              <a:t>시뮬레이션</a:t>
            </a:r>
            <a:endParaRPr lang="en-US" altLang="ko-KR" sz="2400" dirty="0"/>
          </a:p>
          <a:p>
            <a:r>
              <a:rPr lang="ko-KR" altLang="en-US" sz="2400" dirty="0"/>
              <a:t>멀티플레이</a:t>
            </a:r>
            <a:endParaRPr lang="en-US" altLang="ko-KR" sz="2400" dirty="0"/>
          </a:p>
          <a:p>
            <a:pPr lvl="1"/>
            <a:r>
              <a:rPr lang="ko-KR" altLang="en-US" sz="2400" dirty="0"/>
              <a:t>멀티플레이의 경우 </a:t>
            </a:r>
            <a:r>
              <a:rPr lang="en-US" altLang="ko-KR" sz="2400" dirty="0"/>
              <a:t>1</a:t>
            </a:r>
            <a:r>
              <a:rPr lang="ko-KR" altLang="en-US" sz="2400" dirty="0"/>
              <a:t>명의 플레이어가 로컬 서버를 열어</a:t>
            </a:r>
            <a:br>
              <a:rPr lang="en-US" altLang="ko-KR" sz="2400" dirty="0"/>
            </a:br>
            <a:r>
              <a:rPr lang="ko-KR" altLang="en-US" sz="2400" dirty="0"/>
              <a:t>최대 </a:t>
            </a:r>
            <a:r>
              <a:rPr lang="en-US" altLang="ko-KR" sz="2400" dirty="0"/>
              <a:t>4</a:t>
            </a:r>
            <a:r>
              <a:rPr lang="ko-KR" altLang="en-US" sz="2400" dirty="0"/>
              <a:t>명의 플레이어가 해당 로컬 서버에 접속하게 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개요</a:t>
            </a:r>
            <a:endParaRPr lang="en-US" altLang="ko-KR" sz="2400" dirty="0"/>
          </a:p>
          <a:p>
            <a:pPr lvl="1"/>
            <a:r>
              <a:rPr lang="ko-KR" altLang="en-US" sz="2400" dirty="0"/>
              <a:t>시골의 수상한 소시민이 기르던 가축을 되찾기 위한 여정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5191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587A7-2147-1091-9B1C-F767E550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A9755-6DB9-8EFA-E9E0-4DBFBE0B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782" y="5036507"/>
            <a:ext cx="5232982" cy="1405857"/>
          </a:xfrm>
        </p:spPr>
        <p:txBody>
          <a:bodyPr/>
          <a:lstStyle/>
          <a:p>
            <a:r>
              <a:rPr lang="ko-KR" altLang="en-US" sz="2400" dirty="0"/>
              <a:t>노드를 선택해 이동</a:t>
            </a:r>
            <a:endParaRPr lang="en-US" altLang="ko-KR" sz="2400" dirty="0"/>
          </a:p>
          <a:p>
            <a:r>
              <a:rPr lang="ko-KR" altLang="en-US" sz="2400" dirty="0"/>
              <a:t>해당 노드의 이벤트를 진행</a:t>
            </a:r>
          </a:p>
        </p:txBody>
      </p:sp>
      <p:pic>
        <p:nvPicPr>
          <p:cNvPr id="4" name="Picture 4" descr="기획자의 시선으로 바라보는 슬레이더 스파이어(Slay the Spire) -1 : 네이버 블로그">
            <a:extLst>
              <a:ext uri="{FF2B5EF4-FFF2-40B4-BE49-F238E27FC236}">
                <a16:creationId xmlns:a16="http://schemas.microsoft.com/office/drawing/2014/main" id="{61EFAADD-A30F-3CB4-627E-7BE12CD1D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30084" r="19987" b="21529"/>
          <a:stretch/>
        </p:blipFill>
        <p:spPr bwMode="auto">
          <a:xfrm>
            <a:off x="424675" y="1502095"/>
            <a:ext cx="5408089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엑스컴 키메라 스쿼드 이미지">
            <a:extLst>
              <a:ext uri="{FF2B5EF4-FFF2-40B4-BE49-F238E27FC236}">
                <a16:creationId xmlns:a16="http://schemas.microsoft.com/office/drawing/2014/main" id="{76315FE3-63A4-FF7A-9C0C-BA9966D38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97" y="1502095"/>
            <a:ext cx="6027430" cy="33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2B8941A-5EFF-FA43-EBF6-A1D06920BC48}"/>
              </a:ext>
            </a:extLst>
          </p:cNvPr>
          <p:cNvSpPr txBox="1">
            <a:spLocks/>
          </p:cNvSpPr>
          <p:nvPr/>
        </p:nvSpPr>
        <p:spPr>
          <a:xfrm>
            <a:off x="6096000" y="5036506"/>
            <a:ext cx="5232982" cy="140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0400" marR="0" lvl="0" indent="-230400" algn="l" rtl="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3"/>
              </a:buClr>
              <a:buSzPts val="1200"/>
              <a:buFont typeface="Lato"/>
              <a:buChar char="❖"/>
              <a:defRPr sz="1533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812780" marR="0" lvl="1" indent="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marR="0" lvl="2" indent="-406390" algn="l" rtl="0" eaLnBrk="1" latinLnBrk="1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marR="0" lvl="3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marR="0" lvl="4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marR="0" lvl="5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➢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marR="0" lvl="6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marR="0" lvl="7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marR="0" lvl="8" indent="-406390" algn="l" rtl="0" eaLnBrk="1" latin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◆"/>
              <a:defRPr sz="16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 sz="2400" dirty="0"/>
              <a:t>카드를 사용한 </a:t>
            </a:r>
            <a:r>
              <a:rPr lang="ko-KR" altLang="en-US" sz="2400" dirty="0" err="1"/>
              <a:t>턴제</a:t>
            </a:r>
            <a:r>
              <a:rPr lang="ko-KR" altLang="en-US" sz="2400" dirty="0"/>
              <a:t> 전투</a:t>
            </a:r>
          </a:p>
        </p:txBody>
      </p:sp>
    </p:spTree>
    <p:extLst>
      <p:ext uri="{BB962C8B-B14F-4D97-AF65-F5344CB8AC3E}">
        <p14:creationId xmlns:p14="http://schemas.microsoft.com/office/powerpoint/2010/main" val="39422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B5858-8B19-DA44-D930-CD9D836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조작법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7ED8D-6D61-BB0D-5C80-1582B55CCB5A}"/>
              </a:ext>
            </a:extLst>
          </p:cNvPr>
          <p:cNvGrpSpPr/>
          <p:nvPr/>
        </p:nvGrpSpPr>
        <p:grpSpPr>
          <a:xfrm>
            <a:off x="787321" y="1840870"/>
            <a:ext cx="8010248" cy="4063545"/>
            <a:chOff x="754187" y="1403127"/>
            <a:chExt cx="9336158" cy="47361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CBF2347-12EB-6274-0BFE-2BFEBF77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4" y="2255915"/>
              <a:ext cx="7988691" cy="334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746499-6578-FA92-FD44-240196BBC819}"/>
                </a:ext>
              </a:extLst>
            </p:cNvPr>
            <p:cNvGrpSpPr/>
            <p:nvPr/>
          </p:nvGrpSpPr>
          <p:grpSpPr>
            <a:xfrm>
              <a:off x="3195961" y="1407739"/>
              <a:ext cx="870012" cy="1021425"/>
              <a:chOff x="3195961" y="1407739"/>
              <a:chExt cx="870012" cy="1021425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FE22B5E-7E89-5DB2-F04C-F3E9A762428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3630967" y="1950654"/>
                <a:ext cx="0" cy="478510"/>
              </a:xfrm>
              <a:prstGeom prst="line">
                <a:avLst/>
              </a:prstGeom>
              <a:ln w="38100">
                <a:solidFill>
                  <a:srgbClr val="8E0FF8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AEDB30-4256-E40E-2EF5-46B5FA92DF32}"/>
                  </a:ext>
                </a:extLst>
              </p:cNvPr>
              <p:cNvSpPr/>
              <p:nvPr/>
            </p:nvSpPr>
            <p:spPr>
              <a:xfrm>
                <a:off x="3195961" y="1407739"/>
                <a:ext cx="870012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E0F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배속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B391CCF-63BD-C314-8249-8205AA389CBE}"/>
                </a:ext>
              </a:extLst>
            </p:cNvPr>
            <p:cNvGrpSpPr/>
            <p:nvPr/>
          </p:nvGrpSpPr>
          <p:grpSpPr>
            <a:xfrm>
              <a:off x="7049495" y="1416975"/>
              <a:ext cx="1571474" cy="1501716"/>
              <a:chOff x="3064007" y="1407739"/>
              <a:chExt cx="1571474" cy="1501716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86D48952-D282-A130-F5E2-439F28C99C84}"/>
                  </a:ext>
                </a:extLst>
              </p:cNvPr>
              <p:cNvCxnSpPr>
                <a:cxnSpLocks/>
                <a:endCxn id="15" idx="2"/>
              </p:cNvCxnSpPr>
              <p:nvPr/>
            </p:nvCxnSpPr>
            <p:spPr>
              <a:xfrm flipV="1">
                <a:off x="3630967" y="1950654"/>
                <a:ext cx="218778" cy="958801"/>
              </a:xfrm>
              <a:prstGeom prst="line">
                <a:avLst/>
              </a:prstGeom>
              <a:ln w="38100">
                <a:solidFill>
                  <a:srgbClr val="1DF94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8C3A173-5597-A7C3-CB6C-E957ADB4E391}"/>
                  </a:ext>
                </a:extLst>
              </p:cNvPr>
              <p:cNvSpPr/>
              <p:nvPr/>
            </p:nvSpPr>
            <p:spPr>
              <a:xfrm>
                <a:off x="3064007" y="1407739"/>
                <a:ext cx="1571474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1DF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F9648D-F875-6AE9-DE58-769CF6216461}"/>
                </a:ext>
              </a:extLst>
            </p:cNvPr>
            <p:cNvGrpSpPr/>
            <p:nvPr/>
          </p:nvGrpSpPr>
          <p:grpSpPr>
            <a:xfrm>
              <a:off x="4232405" y="1403127"/>
              <a:ext cx="2601288" cy="2016637"/>
              <a:chOff x="2884639" y="1407739"/>
              <a:chExt cx="2364805" cy="201663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21D4F2E-CD68-36D4-CFB6-A5B02C50C710}"/>
                  </a:ext>
                </a:extLst>
              </p:cNvPr>
              <p:cNvCxnSpPr>
                <a:cxnSpLocks/>
                <a:endCxn id="20" idx="2"/>
              </p:cNvCxnSpPr>
              <p:nvPr/>
            </p:nvCxnSpPr>
            <p:spPr>
              <a:xfrm flipV="1">
                <a:off x="3630966" y="1950654"/>
                <a:ext cx="436075" cy="147372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0E89839-9FCF-BD78-E87F-A3704662FB90}"/>
                  </a:ext>
                </a:extLst>
              </p:cNvPr>
              <p:cNvSpPr/>
              <p:nvPr/>
            </p:nvSpPr>
            <p:spPr>
              <a:xfrm>
                <a:off x="2884639" y="1407739"/>
                <a:ext cx="2364805" cy="54291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카운터 카드 사용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381B16C-4D4A-9F55-1CF9-1910C21D2652}"/>
                </a:ext>
              </a:extLst>
            </p:cNvPr>
            <p:cNvGrpSpPr/>
            <p:nvPr/>
          </p:nvGrpSpPr>
          <p:grpSpPr>
            <a:xfrm>
              <a:off x="754187" y="3254961"/>
              <a:ext cx="1545668" cy="863867"/>
              <a:chOff x="2994699" y="1247265"/>
              <a:chExt cx="1545668" cy="863867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8D78310-E5EE-42D1-F097-C6D550FA0228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267235" y="1679196"/>
                <a:ext cx="273132" cy="2"/>
              </a:xfrm>
              <a:prstGeom prst="line">
                <a:avLst/>
              </a:prstGeom>
              <a:ln w="38100">
                <a:solidFill>
                  <a:srgbClr val="0025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70B326-7775-0B4E-D07B-0D67364B3150}"/>
                  </a:ext>
                </a:extLst>
              </p:cNvPr>
              <p:cNvSpPr/>
              <p:nvPr/>
            </p:nvSpPr>
            <p:spPr>
              <a:xfrm>
                <a:off x="2994699" y="1247265"/>
                <a:ext cx="1272536" cy="86386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2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캐릭터 태그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DBF3DF-8D77-A632-0ACB-D0CB42EAF4FC}"/>
                </a:ext>
              </a:extLst>
            </p:cNvPr>
            <p:cNvGrpSpPr/>
            <p:nvPr/>
          </p:nvGrpSpPr>
          <p:grpSpPr>
            <a:xfrm>
              <a:off x="4656923" y="5449455"/>
              <a:ext cx="3304822" cy="689842"/>
              <a:chOff x="1978556" y="1260812"/>
              <a:chExt cx="3304822" cy="689842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FAF9A61-B897-CED8-6676-B7DE833EC21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>
                <a:off x="3630967" y="1260812"/>
                <a:ext cx="0" cy="146927"/>
              </a:xfrm>
              <a:prstGeom prst="line">
                <a:avLst/>
              </a:prstGeom>
              <a:ln w="38100">
                <a:solidFill>
                  <a:srgbClr val="FE1EF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8091F1F-116D-82DB-5354-0F573051416C}"/>
                  </a:ext>
                </a:extLst>
              </p:cNvPr>
              <p:cNvSpPr/>
              <p:nvPr/>
            </p:nvSpPr>
            <p:spPr>
              <a:xfrm>
                <a:off x="1978556" y="1407740"/>
                <a:ext cx="3304822" cy="542914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E1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선택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확인</a:t>
                </a:r>
                <a:r>
                  <a:rPr lang="en-US" altLang="ko-KR" sz="2000" b="1" dirty="0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,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  <a:latin typeface="Cambria" panose="02040503050406030204" pitchFamily="18" charset="0"/>
                  </a:rPr>
                  <a:t>스킵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3D1D56C-624B-59AA-7CC4-8C95D7D3B6C6}"/>
              </a:ext>
            </a:extLst>
          </p:cNvPr>
          <p:cNvGrpSpPr/>
          <p:nvPr/>
        </p:nvGrpSpPr>
        <p:grpSpPr>
          <a:xfrm>
            <a:off x="8697599" y="1852751"/>
            <a:ext cx="3043854" cy="3857767"/>
            <a:chOff x="8697599" y="1852751"/>
            <a:chExt cx="3043854" cy="385776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3C9BBB6-1506-5883-0225-904E5FD56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537" y="356739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2D6D212-7C4A-A4E9-27D8-301A84416FB9}"/>
                </a:ext>
              </a:extLst>
            </p:cNvPr>
            <p:cNvGrpSpPr/>
            <p:nvPr/>
          </p:nvGrpSpPr>
          <p:grpSpPr>
            <a:xfrm>
              <a:off x="9447671" y="1852751"/>
              <a:ext cx="1538984" cy="2340558"/>
              <a:chOff x="9447671" y="1852751"/>
              <a:chExt cx="1538984" cy="2340558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80DB894-DCB1-0046-CA44-6CA693B03656}"/>
                  </a:ext>
                </a:extLst>
              </p:cNvPr>
              <p:cNvCxnSpPr>
                <a:cxnSpLocks/>
                <a:endCxn id="36" idx="2"/>
              </p:cNvCxnSpPr>
              <p:nvPr/>
            </p:nvCxnSpPr>
            <p:spPr>
              <a:xfrm flipV="1">
                <a:off x="10217163" y="2318562"/>
                <a:ext cx="0" cy="1874747"/>
              </a:xfrm>
              <a:prstGeom prst="line">
                <a:avLst/>
              </a:prstGeom>
              <a:ln w="38100">
                <a:solidFill>
                  <a:srgbClr val="892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F8C08B5-A58B-4CAD-351E-A0FE03DD94C0}"/>
                  </a:ext>
                </a:extLst>
              </p:cNvPr>
              <p:cNvSpPr/>
              <p:nvPr/>
            </p:nvSpPr>
            <p:spPr>
              <a:xfrm>
                <a:off x="9447671" y="1852751"/>
                <a:ext cx="1538984" cy="465811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892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줌 인 아웃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490D404-F7E3-B7D6-772F-E7993104CF00}"/>
                </a:ext>
              </a:extLst>
            </p:cNvPr>
            <p:cNvGrpSpPr/>
            <p:nvPr/>
          </p:nvGrpSpPr>
          <p:grpSpPr>
            <a:xfrm>
              <a:off x="8697599" y="2509320"/>
              <a:ext cx="1455270" cy="2010770"/>
              <a:chOff x="8697599" y="2509320"/>
              <a:chExt cx="1455270" cy="201077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257FD35-3201-66E6-9E03-D0E9EF2BAF58}"/>
                  </a:ext>
                </a:extLst>
              </p:cNvPr>
              <p:cNvSpPr/>
              <p:nvPr/>
            </p:nvSpPr>
            <p:spPr>
              <a:xfrm>
                <a:off x="8697599" y="2509320"/>
                <a:ext cx="1455270" cy="105807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2">
                        <a:lumMod val="10000"/>
                      </a:schemeClr>
                    </a:solidFill>
                  </a:rPr>
                  <a:t>카드 사용 및 각종 </a:t>
                </a:r>
                <a:r>
                  <a:rPr lang="ko-KR" altLang="en-US" sz="2000" b="1" dirty="0" err="1">
                    <a:solidFill>
                      <a:schemeClr val="tx2">
                        <a:lumMod val="10000"/>
                      </a:schemeClr>
                    </a:solidFill>
                  </a:rPr>
                  <a:t>피킹</a:t>
                </a:r>
                <a:endParaRPr lang="ko-KR" altLang="en-US" sz="2000" b="1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40" name="연결선: 꺾임 39">
                <a:extLst>
                  <a:ext uri="{FF2B5EF4-FFF2-40B4-BE49-F238E27FC236}">
                    <a16:creationId xmlns:a16="http://schemas.microsoft.com/office/drawing/2014/main" id="{6C2948A7-D7F5-F2B2-089B-5F92759AEBB2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9230371" y="3762255"/>
                <a:ext cx="952698" cy="5629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7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AC75D22-E86D-0BD5-993F-4AFC6C7972E1}"/>
                </a:ext>
              </a:extLst>
            </p:cNvPr>
            <p:cNvGrpSpPr/>
            <p:nvPr/>
          </p:nvGrpSpPr>
          <p:grpSpPr>
            <a:xfrm>
              <a:off x="10470895" y="2458690"/>
              <a:ext cx="1270558" cy="1966890"/>
              <a:chOff x="10470895" y="2458690"/>
              <a:chExt cx="1270558" cy="196689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D3AD17-A36C-42ED-5EF3-2B06E3E81CB6}"/>
                  </a:ext>
                </a:extLst>
              </p:cNvPr>
              <p:cNvSpPr/>
              <p:nvPr/>
            </p:nvSpPr>
            <p:spPr>
              <a:xfrm>
                <a:off x="10470895" y="2458690"/>
                <a:ext cx="1270558" cy="9703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E88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2">
                        <a:lumMod val="10000"/>
                      </a:schemeClr>
                    </a:solidFill>
                  </a:rPr>
                  <a:t>카메라 회전</a:t>
                </a: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D8D6EAB6-698D-653B-9A28-9C41E163741E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rot="5400000">
                <a:off x="10293974" y="3613380"/>
                <a:ext cx="996581" cy="62782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E88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78309436"/>
      </p:ext>
    </p:extLst>
  </p:cSld>
  <p:clrMapOvr>
    <a:masterClrMapping/>
  </p:clrMapOvr>
</p:sld>
</file>

<file path=ppt/theme/theme1.xml><?xml version="1.0" encoding="utf-8"?>
<a:theme xmlns:a="http://schemas.openxmlformats.org/drawingml/2006/main" name="Analyzing Historical Texts by Slidesgo">
  <a:themeElements>
    <a:clrScheme name="Simple Light">
      <a:dk1>
        <a:srgbClr val="635445"/>
      </a:dk1>
      <a:lt1>
        <a:srgbClr val="D7BD8E"/>
      </a:lt1>
      <a:dk2>
        <a:srgbClr val="E6E0CD"/>
      </a:dk2>
      <a:lt2>
        <a:srgbClr val="E5D7B4"/>
      </a:lt2>
      <a:accent1>
        <a:srgbClr val="988279"/>
      </a:accent1>
      <a:accent2>
        <a:srgbClr val="D4B67F"/>
      </a:accent2>
      <a:accent3>
        <a:srgbClr val="9C5656"/>
      </a:accent3>
      <a:accent4>
        <a:srgbClr val="78909C"/>
      </a:accent4>
      <a:accent5>
        <a:srgbClr val="6A9986"/>
      </a:accent5>
      <a:accent6>
        <a:srgbClr val="52443D"/>
      </a:accent6>
      <a:hlink>
        <a:srgbClr val="6354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Analyzing Historical Texts _ by Slidesgo</Template>
  <TotalTime>1031</TotalTime>
  <Words>666</Words>
  <Application>Microsoft Office PowerPoint</Application>
  <PresentationFormat>와이드스크린</PresentationFormat>
  <Paragraphs>175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Proxima Nova</vt:lpstr>
      <vt:lpstr>맑은 고딕</vt:lpstr>
      <vt:lpstr>Arial</vt:lpstr>
      <vt:lpstr>Cambria</vt:lpstr>
      <vt:lpstr>Lato</vt:lpstr>
      <vt:lpstr>Merriweather</vt:lpstr>
      <vt:lpstr>Merriweather Black</vt:lpstr>
      <vt:lpstr>Open Sans</vt:lpstr>
      <vt:lpstr>PT Sans</vt:lpstr>
      <vt:lpstr>Roboto Condensed Light</vt:lpstr>
      <vt:lpstr>Analyzing Historical Texts by Slidesgo</vt:lpstr>
      <vt:lpstr>Slidesgo Final Pages</vt:lpstr>
      <vt:lpstr>Enemy Slasher</vt:lpstr>
      <vt:lpstr>PowerPoint 프레젠테이션</vt:lpstr>
      <vt:lpstr>목차</vt:lpstr>
      <vt:lpstr>환경 분석 / 연구 목적</vt:lpstr>
      <vt:lpstr>기술 / 중점 연구분야</vt:lpstr>
      <vt:lpstr>기술 / 중점 연구분야 – 폴리곤 절단 기술</vt:lpstr>
      <vt:lpstr>게임소개 및 특징</vt:lpstr>
      <vt:lpstr>게임 진행</vt:lpstr>
      <vt:lpstr>조작법</vt:lpstr>
      <vt:lpstr>타 게임과의 비교</vt:lpstr>
      <vt:lpstr>타 게임과의 비교</vt:lpstr>
      <vt:lpstr>개발 환경</vt:lpstr>
      <vt:lpstr>역할분담</vt:lpstr>
      <vt:lpstr>개인별 준비 현황</vt:lpstr>
      <vt:lpstr>일정</vt:lpstr>
      <vt:lpstr>Q &amp; A</vt:lpstr>
      <vt:lpstr>감사합니다</vt:lpstr>
      <vt:lpstr>PowerPoint 프레젠테이션</vt:lpstr>
      <vt:lpstr>타 게임과의 비교</vt:lpstr>
      <vt:lpstr>게임 진행</vt:lpstr>
      <vt:lpstr>게임 진행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</dc:title>
  <dc:creator>류 연우</dc:creator>
  <cp:lastModifiedBy>박기정(2018180017)</cp:lastModifiedBy>
  <cp:revision>204</cp:revision>
  <dcterms:created xsi:type="dcterms:W3CDTF">2022-11-22T08:49:23Z</dcterms:created>
  <dcterms:modified xsi:type="dcterms:W3CDTF">2022-12-18T23:52:28Z</dcterms:modified>
</cp:coreProperties>
</file>